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సూర్యుడవై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Sooryudavai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సూర్యుడవై వెలుగుతున్న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ఏర్పాటులోన నీ దేహము మేమయ్య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Sooryudavai Veluguthunna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Erpaatulona Nee Dehamu Memayya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రక్షణతో మమ్ము కాచినందుకు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సంఘముగా మమ్ము నిలిపినందుకు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Rakshanatho Mammu Kaachinanduku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Sanghamugaa Mammu Nilipinanduku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– నీకే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వందనం – యేసు రాజ వందనం (2)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– Neeke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Vandanam – Yesu Raaja Vandanam (2)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 రానై ఉన్నావయ్యా మా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విందులోన చేరాలని మా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 Raani Unnaavayyaa Maa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Vindulona Cheraalani Maa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సిద్ధపాటుకై కృపలను చూపుమని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వేడితిమి నీవే మా బలమని (2)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Siddapaatukai Krupalanu Choopumani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Vedithimi Neeve Maa Balamani (2)    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రుచిని ఎరిగిన వారము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నీ మంచి మన్నాతో బ్రతికెదము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Ruchini Erigina Vaaranamu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Nee Manchi Mannaatho Brathikedamu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ఆశ్రయములో కురిసెను దీవెనలు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నిలిచెదము చాటగా నీ తేజము (2)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Aashrayamulo Kurisenu Deevenalu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Nilichedamu Chaatagaa Nee Thejamu (2)     ||Neeke||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2026-02-25T09:15:20Z</dcterms:created>
  <dcterms:modified xsi:type="dcterms:W3CDTF">2026-02-25T09:15:20Z</dcterms:modified>
</cp:coreProperties>
</file>