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long ago – in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Long Ago – In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long ago – in the winter time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ఆదామ్ హవ్వ ఏదెన్ వనం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Long Ago – In The Winter Time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 Havva Eden Vanan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ఆ కాలంలో జరిగిన స్టోరీ – మేం చెప్పేదంతా నిజమైన స్టోరి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Aa Kaalanlo Jarigina Storee – Men Cheppedanthaa Nijamaina Stori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రోజు హవ్వమ్మ తోట కెళ్ళింది – తోటలోన హలో అంటూ శబ్ధం వచ్చింది.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శబ్ధం వచ్చిన వైపు ఆమె తిరిగి చూసింది – పామువెషంలో సాతాను మోసం చేసాడు.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Roju Havvamma Thota Kellindi – Thotalona Halo Antoo Shabdhan Vachchindi.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Shabdhan Vachchina Vaipu Aame Thirigi Choosindi – Paamuveshanlo Saathaanu Mosan Chesaadu.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2026-08-24T10:17:52Z</dcterms:created>
  <dcterms:modified xsi:type="dcterms:W3CDTF">2026-08-24T10:17:52Z</dcterms:modified>
</cp:coreProperties>
</file>