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భజన చేయుచు భక్తపాలక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Bhajana Cheyuchu Bhakthapaalaka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ఎంత దయ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కృప యేసయ్య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Yentha Daya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Yentha Krupa Yesayya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ఇంతయని వర్ణింప నిలలో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నెవనికిని సాధ్యంబు కాదు          ||భజన||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Inthayani Varnimpa Nilalo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Nevanikini Saadhyambu Kaadu         ||Bhajana||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భజన చేయుచు భక్తపాలక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ప్రస్తుతింతు నీ నామమును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Bhajana Cheyuchu Bhakthapaalaka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Prasthuthinthu Nee Naamamunu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వృజినములపై జయము నిచ్చిన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విజయుడా నిను వేడుకొందు         ||భజన||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Vrujinamulapai Jayamu Nichchina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Vijayudaa Ninu Veedukondu          ||Bhajana||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పదవిని విడిచి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దీనుడవై పుట్టినావు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Padavini Vidichi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Deenudavai Puttinaavu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భవ్యమైన బోధలెన్నో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బాగుగా ధర నేర్పినావు           ||భజన||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Bhavyamaina Bodhalenno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Baagugaa Dhara Nerpinaavu           ||Bhajana||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 గావను పరమునుండి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ధరకు నీవు వచ్చినావు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 Gaavanu Paramunundi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Dharaku Neevu Vachchinaavu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పరుడ నైన నా కొరకు నీ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నర్పించినావు           ||భజన||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Paruda Naina Naa Koraku Nee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Narpinchinaavu               ||Bhajana||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చెడినవాడ నైన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జేరదీసి ప్రోచినావు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Chedinavaada Naina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Jeradeesi Prochinaavu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పడిన నాడు గోతి 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పైకి లేవనెత్తి నావు          ||భజన||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Padina Naadu Gothi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Paiki Levaneththi Naavu                  ||Bhajana||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2026-02-25T09:20:54Z</dcterms:created>
  <dcterms:modified xsi:type="dcterms:W3CDTF">2026-02-25T09:20:54Z</dcterms:modified>
</cp:coreProperties>
</file>