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నీలోనే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Neelone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సర్వసత్యమే నా మార్గమై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సంఘక్షేమమే నా ప్రాణమై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Sathyame Naa Maargamai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Sangha Kshemame Naa Praanamai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మహిమ చూడక – నీ జాడలు వీడక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నిలవాలి నిత్య సీయోనులో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Mahima Choodaka – Nee Jaadalu Veedaka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Nilavaali Nithya Seeyonulo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దర్శనం – నా ఆశయం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Darshanam – Naa Aashayam       ||Aanandam||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నీలోనే – ఆధారం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ఆశ్రయం నీలోనే – నా యేసయ్యా – స్తోత్రార్హుడు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 Neelone – Aadhaaram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Aashrayam Neelone – Naa Yesayyaa.. Sthothraarhudaa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అర్హతేలేని నన్ను – ప్రేమించినావు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 ఇలలో – నీ కోసమే – సాక్ష్యార్థమై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Arhathe Leni nannu – Preminchinaavu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 Ilalo – Nee Kosame.. Sakshyaardhamai       ||Aanandam||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పదే పదే నిన్నే చేరగా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ప్రతిక్షణం నీవే ధ్యాసగా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Pade Pade ninne Cheragaa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Prathikshanam Neeve Dhyaasagaa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కలవరాల కోటలో – కన్నీటి బాటలో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కాపాడే కవచంగా – నన్ను ఆవరించిన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Kalavaraala Kotalo – Kanneeti Baatalo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Kaapaade Kavachamgaa – Nannu Aavarinchina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దివ్యక్షేత్రమా – స్తోత్రగీతమా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Kshethramaa – Sthothra Geethamaa       ||Aanandam||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నీవే వెలుగని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స్వాస్థ్యం నీదని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Neeve Velugani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Swaasthyam Needani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వీడక – సన్నుతించి పాడనా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నీకొరకే ధ్వజమెత్తి నిన్న ప్రకటించనా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Veedaka – Sannuthinchi Paadanaa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Dhwajametthi Ninnu Prakatinchinaa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సత్యవాక్యమే – జీవవాక్యమే   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Vaakyame – Jeeva Vaakyame       ||Aanandam||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2026-02-25T09:35:23Z</dcterms:created>
  <dcterms:modified xsi:type="dcterms:W3CDTF">2026-02-25T09:35:23Z</dcterms:modified>
</cp:coreProperties>
</file>