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Abraham Praise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keeps His own secure, He guards them by His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Arrays in garments, white and pure, His spotless bride: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streams of sacred bliss, with groves of living joys-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the fruits of Paradise, He still supplies.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Savior's face the ransomed nations bow;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O'erwhelmed at His almighty grace, forever new: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shows His prints of love-they kindle to a flame!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sound thro' all the worlds above the slaughtered Lamb.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Who reigns on high the great archangels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"Holy, Holy, Holy!" cry, "Almighty King!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was, and is, the same, and evermore shall be: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Jehovah-Father-great I AM, we worship Thee!"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Abraham praise, Who reigns enthroned above;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Ancient of everlasting days, and God of Love;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Jehovah, great I AM! by earth and Heav'n confessed;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bow and bless the sacred Name forever blessed.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Abraham praise, at Whose supreme command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earth I rise-and seek the joys at His right hand;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all on earth forsake, its wisdom, fame, and power;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Him my only Portion make, my Shield and Tower.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calls a worm His friend, He calls Himself my God!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shall save me to the end, thro' Jesus' blood.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shall behold His face; I shall His power adore,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sing the wonders of His grace forevermore.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dwells the Lord our King, the Lord our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Triumphant o'er the world and sin, the Prince of peace;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milk and honey flow, and oil and wine abound,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trees of life forever grow with mercy crowned.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2026-08-24T07:35:25Z</dcterms:created>
  <dcterms:modified xsi:type="dcterms:W3CDTF">2026-08-24T07:35:25Z</dcterms:modified>
</cp:coreProperties>
</file>