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లేచినాడురా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Lechinaaduraa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లేచినాడురా సమాధి గెలచినాడురా (2) యేసు లేతునని తా చెప్పినట్లు (2) లేఖనములలో పలికినట్లు         ||లేచినాడురా||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Lechinaaduraa Samaadhi Gelachinaaduraa (2) Yesu Lethunani Thaa Cheppinatlu (2) Lekhanamulalo Palikinatlu     ||Lechinaaduraa||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భద్రముగా సమాధిపైన పెద్ద రాతిని ఉంచిరి భటులు (2) ముద్ర వేసి రాత్రి అంతా (2) నిద్ర లేక కావలియుండ          ||లేచినాడురా||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Bhadramugaa Samaadhipaina Pedda Raathini Unchiri Bhatulu (2) Mudra Vesi Raathri Anthaa (2) Nidra Leka Kaavaliyunda           ||Lechinaaduraa||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భారము లేదు మనకు మరణ భయము లేదు మనకు (2) నరక బాధ లేదు మనకు (2) పరమ తండ్రి యేసు ప్రభువు         ||లేచినాడురా||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Bhaaramu Ledu Manaku Marana Bhayamu Ledu Manaku (2) Naraka Baadha Ledu Manaku (2) Parama Thandri Yesu Prabhuvu          ||Lechinaaduraa||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యేసునందే రక్షణ భాగ్యం యేసునందే నిత్య జీవం (2) యేసునందే ఆత్మ శాంతి (2) యేసునందే మోక్ష భాగ్యం            ||లేచినాడురా||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Yesunande Rakshana Bhaagyam Yesunande Nithya Jeevam (2) Yesunande Aathma Shaanthi (2) Yesunande Mokshya Bhaagyam          ||Lechinaaduraa||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పాపులకై వచ్చినాడు పాపులను కరుణించినాడు (2) పాపులను ప్రేమించినాడు (2) ప్రాణ దానము చేసినాడు         ||లేచినాడురా||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Paapulakai Vachchinaadu Paapulanu Karuninchinaadu (2) Paapulanu Preminchinaadu (2) Praana Daanamu Chesinaadu        ||Lechinaaduraa||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2026-02-25T09:19:17Z</dcterms:created>
  <dcterms:modified xsi:type="dcterms:W3CDTF">2026-02-25T09:19:17Z</dcterms:modified>
</cp:coreProperties>
</file>