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సంతోషం పాపక్షమాపణ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Santhoshan Paapakshamaapana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సంతోషం పాపక్షమాపణ సదా యేసులో దొరుకున్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Santhoshan Paapakshamaapana Sadaa Yesulo Dorukun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చేరువారికి కోరువారికి అనుగ్రహింపబడున్ ఆ... ఆ... (2)"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Cheruvaariki Koruvaariki Anugrahimpabadun Aa... Aa... (2)"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కొంత కాలంబే ఈ లోకము - అంతలో కనబడి మాయమగున్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చింతలన్నియు వీడి - ప్రభు చెంత జేరిన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Kontha Kaalambe Ee Lokamu - Anthalo Kanabadi Maayamagun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Chinthalanniyu Veedi - Prabhu Chentha Jerina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సంతసముగ యిచ్చు - నిత్య సుఖముల్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Santhasamuga Yichchu - Nithya Sukhamul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సకల సంపదలు - ఆస్తులుయున్నన్ - సకలంబు ఒకనాడు సమసిపోవున్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సర్వంబు నీవే - అని మోసపోకుము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Sakala Sampadalu - Aasthuluyunnan - Sakalambu Okanaadu Samasipovun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Sarvambu Neeve - Ani Mosapokumu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సర్వంబు నీకు - ప్రభువే నమ్ము"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Sarvambu Neeku - Prabhuve Nammu"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కొంత కాలంబే ఈ లోకము - అంతలో కనబడి మాయమగున్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చింతలన్నియు వీడి - ప్రభు చెంత జేరిన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Kontha Kaalambe Ee Lokamu - Anthalo Kanabadi Maayamagun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Chinthalanniyu Veedi - Prabhu Chentha Jerina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సంతసముగ యిచ్చు - నిత్య సుఖముల్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Santhasamuga Yichchu - Nithya Sukhamul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2026-08-11T18:49:51Z</dcterms:created>
  <dcterms:modified xsi:type="dcterms:W3CDTF">2026-08-11T18:49:51Z</dcterms:modified>
</cp:coreProperties>
</file>