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జీవించుచున్నవాడా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Jeevinchuchunnavaadaa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జీవించుచున్నవాడా నీకే ఆరాధన అర్పింతున్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 యేసు నీకే ఆరాధన అర్పింతున్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Jeevinchuchunnavaadaa Neeke Aaradhana Arpinthun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Jeevaadhipathi Yesu Neeke Aaradhana Arpinthun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హోసన్నా (8)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Hosannaa (8)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జయించితివే నీకే ఆరాధన అర్పింతున్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సాతానును జయించితివే నీకే ఆరాధన అర్పింతున్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Jayinchithive Neeke Aaradhana Arpinthun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Saathaanunu Jayinchithive Neeke Aaradhana Arpinthun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హోసన్నా (8)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Hosannaa (8)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విన్నపము వినువాడా నీకే ఆరాధన అర్పింతున్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 నిచ్చువాడా నీకే ఆరాధన అర్పింతున్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Vinnapamu Vinuvaadaa Neeke Aaradhana Arpinthun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 Nichchuvaadaa Neeke Aaradhana Arpinthun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హోసన్నా (8)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Hosannaa (8)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తుడుచువాడా నేకే ఆరాధన అర్పింతున్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కష్టములు తీర్చువాడా నీకే ఆరాధన అర్పింతున్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Thuduchuvaadaa Neeke Aaradhana Arpinthun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Kashtamulu Theerchuvaadaa Neeke Aaradhana Arpinthun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హోసన్నా (8)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Hosannaa (8)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2026-02-25T09:21:13Z</dcterms:created>
  <dcterms:modified xsi:type="dcterms:W3CDTF">2026-02-25T09:21:13Z</dcterms:modified>
</cp:coreProperties>
</file>