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ప్రాణము నీవే నా సర్వము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జీవము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Praanamu Neeve Naa Sarvamu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Jeevamu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మరువలేను నీదు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విడువలేనయ్యా నీ స్నేహం (3)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Maruvalenu Needu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Viduvalenayyaa Nee Sneham (3)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మార్గం నీవే సత్యం జీవం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జీవించుటకు ఆధారం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 Neeve Sathyam Jeevam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Jeevinchutaku Aadhaaram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అపాయము రాకుండా కాపాడువాడవు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ఆరాధింతున్ (2)  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Apaayamu Raakunda Kaapaaduvaadavu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Aaraadhinthun (2) 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నీవే నా నీడ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నా తోడుగుండె చెలిమి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Neeve Naa Needa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Naa Thodugunde Chelimi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బ్రతుకంతా నీ కొరకై జీవింతును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నేను ఆరాధింతున్ (2)   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Brathukanthaa Nee Korakai Jeevinthunu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Nenu Aaraadhinthun (2)   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2026-02-25T09:28:49Z</dcterms:created>
  <dcterms:modified xsi:type="dcterms:W3CDTF">2026-02-25T09:28:49Z</dcterms:modified>
</cp:coreProperties>
</file>