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సమసిన సిల్వ చెంత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Samasina Silva Chentha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యేసుకు మహిమ మహిమ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Yesuku Mahima Mahima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యెద యిప్పుడు మారెను - యేసుకు మహిమ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Yeda Yippudu Maarenu - Yesuku Mahima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సమసిన సిల్వ చెంత - నే ప్రార్ధించిన స్థలమందు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రక్తము ద్వారా మన్నింపొందితిన్ - యేసుకు మహిమ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Samasina Silva Chentha - Ne Praardhinchina Sthalamandu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Rakthamu Dvaaraa Mannimpondithin - Yesuku Mahima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ఆశ్చర్యముగా హృదయము మారె - యేసుకు ఆలయమాయెను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సిల్వ యొద్ద నటులాయెను - యేసుకు మహిమ || 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Aashcharyamugaa Hrudayamu Maare - Yesuku Aalayamaayenu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Silva Yodda Natulaayenu - Yesuku Mahima || Yesu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పాపము తీర్చు ప్రభావమది - నన్ను స్వస్థ పరచినది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యేసుచే నీ స్థితి కల్గెను - యేసుకు మహిమ || 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Paapamu Theerchu Prabhaavamadi - Nannu Svastha Parachinadi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Yesuche Nee Sthithi Kalgenu - Yesuku Mahima || Yesu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ఈ జీవపు ఊట యొద్దకురా - హృదయము నిమ్ము యేసునకు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మున్గిన నీ పాపము పోవున్ - యేసుకు మహిమ || 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Ee Jeevapu Oota Yoddakuraa - Hrudayamu Nimmu Yesunaku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Mungina Nee Paapamu Povun - Yesuku Mahima || Yesu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2026-08-11T18:40:08Z</dcterms:created>
  <dcterms:modified xsi:type="dcterms:W3CDTF">2026-08-11T18:40:08Z</dcterms:modified>
</cp:coreProperties>
</file>