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 గతియించెను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 Gathiyinchenu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దాత వీవె లోక - త్రాత వీవె మాకు - నేత వీవె -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సూర్యుండవి - ఖ్యాతి మహిమలు నీకె - కలుగుంగాక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Daatha Veeve Loka - Thraatha Veeve Maaku - Netha Veeve -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Sooryundavi - Khyaathi Mahimalu Neeke - Kalugunggaaka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 గతియించెను - దిననాథుండు పరాద్రి - వెనుకడాంగా 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నింకమా - మునిమాపు సంస్తవముం గొనుము సంప్రీతిమై - ఘనుండ దేవా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 Gathiyinchenu - Dinanaathundu Paraadri - Venukadaanggaa 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Ningkamaa - Munimaapu Sansthavamun Gonumu Sampreethimai - Ghanunda Devaa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సరవినంబరవీధి - సంజ కెంజాయలు - మురువుంజూపె -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దొరము నీ ముఖకాంతి - కిరణ జాలము మాపై - నెలపరమ్ము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Saravinambaraveedhi - Sanja Kenjaayalu - Muruvunjoope -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Doramu Nee Mukhakaanthi - Kirana Jaalamu Maapai - Nelaparammu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కటికి చీకటులు ది - క్కటములం గలిపియు - తృటములైన - నీ చెం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గట నున్న నెట్టి సం - కటమేని మమ్ముం - దాకుటకు జంకు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Katiki Cheekatulu Di - Kkatamulan Galipiyu - Thrutamulaina - Nee 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Gata Nunna Netti San - Katameni Mammun - Daakutaku Jangku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తలంపువలనను నోటి - పలుకువలనను జెనంటి - పనులవల్ల -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వలచి చేసిన పాప - ముల నెల్ల క్షమియింపు - మ లఘుక్షాంతి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Thalampuvalananu Noti - Palukuvalananu Jenanti - Panulavalla -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Valachi Chesina Paapa - Mula Nella Kshamiyimpu - Ma Laghukshaanthi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ముమ్మరమ్మగు శోధ - నమ్ములపై విజ - యమ్మునొంద - నీది నమ్ము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సామ - ర్థ్య మొసంగితివి వంద - నమ్ము దేవ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Mummarammagu Shodha - Nammulapai Vija - Yammunonda - Needi Nammu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Saama - Rthya Mosanggithivi Vanda - Nammu Deva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ఈ దినము మాకు స - మ్మోదంబుతో నిచ్చి - యాదుకొన్న - వరమౌ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దివ్యదానముల - కై దేవా మా కృతజ్ఞతను గొమ్ము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Ee Dinamu Maaku Sa - Mmodambutho Nichchi - Yaadukonna - Varamau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Divyadaanamula - Kai Devaa Maa Kruthagnathanu Gommu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అలసిన మా దేహ - ములకు వలసిన నిదురం - గలుగంజేసి - నీదూ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హస్తములలో మ - మ్ములను దాంచుము భద్ర - ముగను దేవ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Alasina Maa Deha - Mulaku Valasina Niduran - Galuganjesi - Needoo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Hasthamulalo Ma - Mmulanu Daanchumu Bhadra - Muganu Deva ||Dinamu||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అరుణోదయమునని - న్నర్చించు కొరకు నీ - కరము సాంచి -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త్వరగా మేల్కొల్చుము - స్వాస్థ్య ప్రదాతవై - పరమదేవ ||దినము||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Arunodayamunani - Nnarchinchu Koraku Nee - Karamu Saanchi -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Thvaragaa Melkolchumu - Svaasthya Pradaathavai - Paramadeva ||Dinamu||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2026-08-11T18:41:39Z</dcterms:created>
  <dcterms:modified xsi:type="dcterms:W3CDTF">2026-08-11T18:41:39Z</dcterms:modified>
</cp:coreProperties>
</file>