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శృంగారించు కొమ్ము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Shrunggaarinchu Kommu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నిశ్చలంపు బ్రేమ నిన్ను భూమి మోద బోలె మింట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చీల్చి భూమికంటె నన్ను నిన్ను గూడి త్రాగి తింటి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Nishchalampu Brema Ninnu Bhoomi Moda Bole Minta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Cheelchi Bhoomikante Nannu Ninnu Goodi Thraagi Thinti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మాకునైత్వదీయ ప్రాణ కీసు భోజనంబు నందు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మిచ్చినాడ వట్లు గాన నీదు ప్రేమ జూప్రమండు,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Maakunaithvadeeya Praana Keesu Bhojanambu Nandu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Michchinaada Vatlu Gaana Needu Prema Joopramandu,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ఆమేన్. -జె ఫ్రాంక్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Aamen. -Je Phraangk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ఆత్మ! శృంగారించు కొమ్ము 2. కూతురెట్లు భర్త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గుహ వీడి పొమ్ము నట్లు (ప్రేమ జూపుకర్త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Aathma! Shrunggaarinchu Kommu 2. Koothuretlu Bhartha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Guha Veedi Pommu Natlu (Prema Joopukartha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వెల్లులోని కింకరమ్ము నాయ నెంతో జాలిగుండె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తేజరిల్లు దినము తోడ చుండె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Velluloni Kingkarammu Naaya Nentho Jaaligunde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Thejarillu Dinamu Thoda Chunde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రక్షణాధి కారవిందు నా ప్రియుండ! వేగరమ్ము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జేయ బోవుముందు ముద్దు బెట్ట నిమ్ము నన్ను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Rakshanaadhi Kaaravindu Naa Priyunda! Vegarammu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Jeya Bovumundu Muddu Betta Nimmu Nannu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భూదినంబు టేడు అందు హృదయంబుతోడ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జేర వచ్చు నేడు యేసునాద నాహ్వానించు.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Bhoodinambu Tedu Andu Hrudayambuthoda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Jera Vachchu Nedu Yesunaada Naahvaaninchu.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శ్రేష్ట వస్తువుం గ్రయంబు చిందబడ్డ నీ శరీర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జేయ గొండ్రు బబ్ధనంబు రక్త బిందు లింపుమిర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Shreshta Vasthuvun Grayambu Chindabadda Nee Shareera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Jeya Gondru Babdhanambu Raktha Bindu Limpumira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శ్రేష్టమౌ వరంబు రాత్రి భోజనాన మాక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లిచ్చు చుంటి యుచితంబు నంత ప్రేమ పెంచుగాక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Shreshtamau Varambu Raathri Bhojanaana Maaka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Lichchu Chunti Yuchithambu Nantha Prema Penchugaaka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కాకయున్న నీ శరీర ర్. యేసు! జీవ భక్తమైన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రక్తముల్గొనంగ నీర నీదు బల్ల గంటినైన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Kaakayunna Nee Shareera R. Yesu! Jeeva Bhakthamaina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Rakthamulgonangga Neera Needu Balla Gantinaina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రాసులైన గనులైన వ్యర్థ నష్టతల్ల భింప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జాలునా మరేవియెన? నీకు, దీననే నశింప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Raasulaina Ganulaina Vyartha Nashtathalla Bhimpa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Jaalunaa Mareviyena? Neeku, Deenane Nashimpa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2026-08-11T18:37:33Z</dcterms:created>
  <dcterms:modified xsi:type="dcterms:W3CDTF">2026-08-11T18:37:33Z</dcterms:modified>
</cp:coreProperties>
</file>