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కనురెప్ప పాటైన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Kanureppa Paataina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పరవశిస్తోంది ప్రేమా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కలవరిస్తోంది క్రీస్తు ప్రేమ         ||కనురెప్ప||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Paravashisthondi Premaa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Kalavaristhondi Kreesthu Prema        ||Kanureppa||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కనురెప్ప పాటైన కను మూయలేదు – ప్రేమ ప్రేమ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నిరుపేద స్థితిలోను నను దాటిపోలేదు – ప్రేమ ప్రేమ ప్రేమ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Kanureppa Paataina Kanu Mooyaledu Prema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Nirupeda Sthithilonu Nanu Daatipoledu Prema Prema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పగలూ రేయి పలకరిస్తోంది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పరమును విడిచి నను వరియించింది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Pagalu Reyi Palakaristhondi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Paramunu Vidichi Nanu Variyinchindi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కలవరిస్తోంది ప్రేమా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ప్రాణమిచ్చిన కలువరి ప్రేమ        ||కనురెప్ప||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Kalavaristhondi Premaa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Praanamichchina Kaluvari Prema          ||Kanureppa||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చేతిలో నను చెక్కుకున్నది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రూపుతో నను మార్చియున్నది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Chethilo Nanu Chekkukunnadi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Rooputho Nanu Maarchiyunnadi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ప్రేమను మించిన దైవం లేదని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ప్రేమను కలిగి జీవించమని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Premanu Minchina Daivam Ledani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Premanu Kaligi Jeevinchamani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ఎదురు చూస్తోంది ప్రేమా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కలవరిస్తోంది క్రీస్తు ప్రేమ        ||కనురెప్ప||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Eduru Choosthondi Premaa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Kalavaristhondi Kreesthu Prema         ||Kanureppa||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లోగిలికి నను పిలుచుచున్నది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కౌగిలిలో బంధించుచున్నది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Logiliki Nanu Piluchuchunnadi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Kougililo Bandhinchuchunnadi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ప్రేమకు ప్రేమే తోడవుతుందని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ప్రేమకు సాటి లేనే లేదని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Premaku Preme Thodavuthundani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Premaku Saati Lene Ledani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2026-02-25T09:33:05Z</dcterms:created>
  <dcterms:modified xsi:type="dcterms:W3CDTF">2026-02-25T09:33:05Z</dcterms:modified>
</cp:coreProperties>
</file>