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 యేసయ్య ఆరాధన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ఆరాధన…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 Yesayya Aaraadhana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Aaraadhana…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 మెస్సయ్య ఆరాధన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మెస్సయ్య ఆరాధన…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 Messayya Aaraadhana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Messayya Aaraadhana…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 పరిశుద్ధుని ఆరాధన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పరిశుద్ధుని ఆరాధన…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 Parishuddhuni Aaraadhana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Parishuddhuni Aaraadhana…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 పరలోక ఆరాధన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ఆరాధన…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 Paraloka Aaraadhana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Aaraadhana…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2026-02-25T09:08:51Z</dcterms:created>
  <dcterms:modified xsi:type="dcterms:W3CDTF">2026-02-25T09:08:51Z</dcterms:modified>
</cp:coreProperties>
</file>