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గోరుము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Gorumu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పరిశుద్దాత్మ లేనిది - జీవము లేని - బ్రతుకే బ్రతుకుగాదది = దురితేచ్చ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లను గొప్ప - యురులం దగిలి భక్తి - తరిగి పోవుట కద్ది - దొరకనందున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Parishuddaathma Lenidi - Jeevamu Leni - Brathuke Brathukugaadadi = Durithechcha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Lanu Goppa - Yurulan Dagili Bhakthi - Tharigi Povuta Kaddi - Dorakananduna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పరిశుద్ధాత్మను!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Parishuddhaathmanu!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పరిశుద్దాత్మను బొందుట - అన్నిటి కన్నం -ప్రబలంబైన మేలిట = నెర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మొజబెట్టు - పరమ పావనం దద్ది - కరుణించి నీ కొసంగు - మరణాంత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Parishuddaathmanu Bonduta - Anniti Kannan -Prabalambaina Melita = Nera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Mojabettu - Parama Paavanan Daddi - Karuninchi Nee Kosanggu - Maranaantha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దనుక పరిశుద్ధాత్మను!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Danuka Parishuddhaathmanu!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గోరుము - జీవమ యేసు - ప్రభుని పేరట వేదుము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 లందరి మింద - నా యాత్మ నుంతు నని - పరలోకపు తండ్రి - పలికె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Gorumu - Jeevama Yesu - Prabhuni Perata Vedumu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 Landari Minda - Naa Yaathma Nunthu Nani - Paralokapu Thandri - Palike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వేదమునందు పరిశుద్ధాత్మను!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Vedamunandu Parishuddhaathmanu!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పరిశుద్దాత్మ లేనిది - వేదాగమ - పఠన పఠనము గాదది = నెర చీంక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టింట సర - కులు వెదకురీతిప - ల్మరు వెదకినను నిర - ర్ధకమై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Parishuddaathma Lenidi - Vedaagama - Pathana Pathanamu Gaadadi = Nera Cheengka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Tinta Sara - Kulu Vedakureethipa - Lmaru Vedakinanu Nira - Rdhakamai Povunu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వేగం పరిశుద్ద్ధాత్మను||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Vegan Parishudddhaathmanu||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పరిశుద్దాత్మ లేనిది - వర్షము లేని - పైరు చందంబే యది = పరబోధక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 వ - ర్తితమైన పనులు జీ - వ రహితములై యను - భవము గానివై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Parishuddaathma Lenidi - Varshamu Leni - Pairu Chandambe Yadi = Parabodhaka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Mula Va - Rthithamaina Panulu Jee - Va Rahithamulai Yanu - Bhavamu Gaanivai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యుండుం పరిశుద్ధాత్మను!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Yundun Parishuddhaathmanu!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పరిశుద్దాత్మ లేనిది - యేసు ప్రభుని -నెజుంగు టెజింగుట గాదది = నర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రూపుం దాల్చి దు - ర్నరుల రక్షణకొరకు - మరణ మొందిన ప్రభుని-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Parishuddaathma Lenidi - Yesu Prabhuni -Nejunggu Tejingguta Gaadadi = Nara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Roopun Daalchi Du - Rnarula Rakshanakoraku - Marana Mondina Prabhuni-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కరుణాధికము వదయం పరిశుద్ధాత్మను!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Karunaadhikamu Vadayan Parishuddhaathmanu!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2026-08-11T18:42:53Z</dcterms:created>
  <dcterms:modified xsi:type="dcterms:W3CDTF">2026-08-11T18:42:53Z</dcterms:modified>
</cp:coreProperties>
</file>