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Preminchina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ప్రేమించిన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 బ్రతుకునే దీవించిన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Preminchina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 Brathukune Deevinchina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ఆరాధింతును – నీలో ఆనందింతును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యవ్వనమంతా… నా జీవితమంతా (2)     ||నన్నెంతగానో||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Aaraadhinthunu – Neelo Aanandinthunu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Yavvanamanthaa… Naa Jeevithamanthaa (2)      ||Nannenthagaano||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ధరలోని మన్నుతో సమమైన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ఎన్నుకొని ఉన్నత స్థితికి చేర్చినావు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Dharaloni Mannutho Samamaina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Ennukoni Unnatha Sthithiki Cherchinaavu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నీవే నాకై సమకూర్చినావు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ఉన్నాను నీ తోడు భయపడకన్నావు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Neeve Naakai Samakoorchinaavu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Unnaanu Nee Thodu Bhayapadakannaavu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వాక్యపు మన్నాతో పోషించిన నన్నే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విడువని ఎడబాయని నిన్నే    ||నిన్నే||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Vaakyapu Mannaatho Poshinchina Nanne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Ennadoo Viduvani Edabaayani Ninne         ||Ninne||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నా కొరకే కనిపెట్టినావు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ఎల్లవేళలా నా తోడుగ నిలిచావు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Naa Korake Kanipettinaavu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Ellavelalaa Naa Thoduga Nilichaavu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మెల్లని నీ స్వరముతో మాట్లాడినావు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కరములతో నా కన్నీరు తుడిచావు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Mellani Nee Swaramutho Maatlaadinaavu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Karamulatho Naa Kanneeru Thudichaavu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ముళ్ళును తొలగించుటకై నాలో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విల్లును విరచిన దేవా నీలో      ||నీలో||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Mullunu Tholaginchutakai Naalo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Villunu Virachina Devaa Neelo     ||Neelo||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2026-02-25T08:36:14Z</dcterms:created>
  <dcterms:modified xsi:type="dcterms:W3CDTF">2026-02-25T08:36:14Z</dcterms:modified>
</cp:coreProperties>
</file>