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పర్వతమా నీ వేపాటి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Parvathamaa Nee Vepaati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దాసులమగు మేమెల్లరము - మొదలిడి ముగించితిమి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Daasulamagu Memellaramu - Modalidi Muginchithimi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మందిరమును నాదు మహిమతో నింపుదున్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మించును అదియెంతో మునుపటి దానిన్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Mandiramunu Naadu Mahimatho Nimpudun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Minchunu Adiyentho Munupati Daanin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మెండుగ నాదు నిండు నెమ్మది - నుండ నను గ్రహింతున్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Menduga Naadu Nindu Nemmadi - Nunda Nanu Grahinthun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సజీవ రాళ్లుగ ఆత్మ మందిరమున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నిపుణతతో మము నిర్మించుటకు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Sajeeva Raalluga Aathma Mandiramuna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Nipunathatho Mamu Nirminchutaku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పిలిచితివి నీదు యాజకులుగను - హల్లెలూయ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Pilichithivi Needu Yaajakuluganu - Hallelooya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పర్వతమా నీవేపాటి (1) -  జెరుబ్బాబెలు ఎదుటను సమభూమి వగుదువు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Parvathamaa Neevepaati (1) -  Jerubbaabelu Edutanu Samabhoomi Vaguduvu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జనులందరూ కృప కలుగుననగా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Janulandaroo Krupa Kalugunanagaa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తానుంచున్ - పై - రాతిన్ (2) - పర్వతమా నీవేపాటి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Thaanunchun - Pai - Raathin (2) - Parvathamaa Neevepaati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శక్తితో కాదిది బలముతో కాదు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ఆత్మచే జరుగును యిదియనే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Shakthitho Kaadidi Balamutho Kaadu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Aathmache Jarugunu Yidiyane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సైన్యములధిపతి యెహోవా వాక్కిది - మారదెన్నటికిన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Sainyamuladhipathi Yehovaa Vaakkidi - Maaradennatikina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కాన ఆలయమును నిర్మింపను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పూనుకొందము రమ్మని పలుక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Kaana Aalayamunu Nirmimpanu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Poonukondamu Rammani Paluka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మేలైన ఈ కార్యమును చేయను - బలమును పొందితిమి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Melaina Ee Kaaryamunu Cheyanu - Balamunu Pondithimi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ఆకాశమందున నివాసియగు ప్రభు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యత్నములను సఫలము చేయునని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Aakaashamanduna Nivaasiyagu Prabhu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Yathnamulanu Saphalamu Cheyunani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2026-08-11T18:51:18Z</dcterms:created>
  <dcterms:modified xsi:type="dcterms:W3CDTF">2026-08-11T18:51:18Z</dcterms:modified>
</cp:coreProperties>
</file>