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గుణవంతురాలైన ఘనమైన స్త్రీయే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Gunavanthuraalaina Ghanamaina Sthreeye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ప్రభుయేసుని గుణగణములను కల్గి - పృథివిపై ప్రభు కొరకై నిలిచెడు స్త్రీయే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కొనియాడ తగినది ధన్యురాలు తానే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PrabhuYesuni Gunaganamulanu Kalgi - Pruthivipai Prabhu Korakai Nilichedu Sthreeye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Koniyaada Thaginadi Dhanyuraalu Thaane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గుణవంతురాలైన   ఘనమైన   స్త్రీయే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Gunavanthuraalaina   Ghanamaina   Sthreeye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గొప్పది  యెంతో   వెలగల   ముత్యము కన్న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Goppadi  Yentho   Velagala   Muthyamu Kanna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క్రీస్తేసు రక్తములో కడుగబడి - కృపద్వారా రక్షణ పొందిన స్త్రీయే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కొనియాడ తగినది ధన్యురాలు తానే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Kreesthesu Rakthamulo Kadugabadi - Krupadvaaraa Rakshana Pondina Sthreeye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Koniyaada Thaginadi Dhanyuraalu Thaane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జనమే నా జనమని ఎంచుకొని - నిజదేవుని వెదకి వెంటాడిన రూతు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కొనియాడ తగినది ధన్యురాలు తానే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Janame Naa Janamani Enchukoni - Nijadevuni Vedaki Ventaadina Roothu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Koniyaada Thaginadi Dhanyuraalu Thaane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దేవుని సన్నిధిలో ప్రార్థించగా - దేవుడు హన్నా ప్రార్థన వినెను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కొనియాడ తగినది ధన్యురాలు తానే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Devuni Sannidhilo Praarthinchagaa - Devudu Hannaa Praarthana Vinenu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Koniyaada Thaginadi Dhanyuraalu Thaane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ఇశ్రాయేలు ప్రజలకు న్యాయము తీర్చి - యుద్దము జయించెను దెబోరా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కొనియాడ తగినది ధన్యురాలు తానే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Ishraayelu Prajalaku Nyaayamu Theerchi - Yuddamu Jayinchenu Deboraa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Koniyaada Thaginadi Dhanyuraalu Thaane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నేను నశించిన నశించెదనని - తన ప్రజలకై ఎస్తేరు ప్రార్థించె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కొనియాడ తగినది ధన్యురాలు తానే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Nenu Nashinchina Nashinchedanani - Thana Prajalakai Estheru Praarthinche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Koniyaada Thaginadi Dhanyuraalu Thaane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ఆభరణ వస్త్రాలంకారముగాక - అక్షయాలంకారము కల్గిన స్త్రీయే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కొనియాడ తగినది ధన్యురాలు తానే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Aabharana Vasthraalangkaaramugaaka - Akshayaalangkaaramu Kalgina Sthreeye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Koniyaada Thaginadi Dhanyuraalu Thaane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2026-08-11T18:50:59Z</dcterms:created>
  <dcterms:modified xsi:type="dcterms:W3CDTF">2026-08-11T18:50:59Z</dcterms:modified>
</cp:coreProperties>
</file>