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నీతోనే గడిపేయాలని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Neethone Gadipeyaalani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కన్నీటి ప్రార్ధనతో నీ చెంత నే చేరెదన్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విడచి క్షణమైనా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బ్రతకలేను ఇలలో        ||నా ప్రాణం||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ప్రెయిస్ హిం ఇన్ ద మార్నింగ్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ప్రెయిస్ హిం ఇన్ ద నూన్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Vekuvane Naa Devuni Aaraadhinthunu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Samayamuna Parishuddhuni Keerthinchedanu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ప్రెయిస్ హిం ఇన్ ద ఈవినింగ్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ప్రెయిస్ హిం ఆల్ ద టైం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Dhyaanam Naa Sarvam Naa Praanam Neevegaa 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Samayam Anukshanamu Neethone Gadipeyaalani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వేకువనే నా దేవుని ఆరాధింతును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సమయమున పరిశుద్ధుని కీర్తించెదను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Nadipinche Daivamaa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Naatho Niliche Kedemaa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ధ్యానం నా సర్వం నా ప్రాణం నీవేగా అని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సమయం అనుక్షణము నీతోనే గడిపేయాలని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Udayamuna Nee Krupanu Sthuthi Gaanaaltho Keerthinthunu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Kaaryamula Chetha Nannu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నడిపించే దైవమా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నాతో నిలిచే కేడెమా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Karuninchu Bandhamaa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Balaparache Dhairyamaa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ఉదయమున నీ కృపను స్తుతి గానాలతో కీర్తింతును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కార్యముల చేత నన్ను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 Praardhanatho Nee Chentha Ne Cheredan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Vidachi Kshanamainaa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తృప్తి పరచి సంతోషమే         ||నా ప్రాణం||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Brathakalenu Ilalo          ||Naa Praanam||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కరుణించు బంధమా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బలపరచి ధైర్యమా (2)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2026-02-25T09:35:36Z</dcterms:created>
  <dcterms:modified xsi:type="dcterms:W3CDTF">2026-02-25T09:35:36Z</dcterms:modified>
</cp:coreProperties>
</file>