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Bethlehemulona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బెత్లెహేములోన – శిశువు పుట్టేనేడు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 ||ప||        ||సంతసంబాయే – నా మదిలోన||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Bethlehemulona – Shishuvu Puttenedu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||Pa||        ||Santhasambaaye – Naa Madilona||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మురిసిపోతుంది – నా హృదయము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Murisipothundi – Naa Hrudayamu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కన్యమేరి గర్భమందు – పుణ్యపురుషుడై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నన్ను కాచుటకు – నరావతరీగా        ||సంత||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Kanyameri Garbhamandu – Punyapurushudai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Nannu Kaachutaku – Naraavathareegaa        ||Santha||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గగనమందు దివ్య తారకాంతులీనేనే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లోకమందు చీకటిని పారద్రోలగ        ||సంత||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Gaganamandu Divya Thaarakaanthuleenene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Lokamandu Cheekatini Paaradrolaga        ||Santha||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గణము – స్త్రోత్రగీతమార్బటించేనే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వూద మనుష్యులకు సమాధానమే        ||సంత||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Ganamu – Sthrothrageethamaarbatinchene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Vooda Manushyulaku Samaadhaaname        ||Santha||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గొల్లలంత చుట్టు చేరి ప్రభుని కొలిచిరి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దీనులకు పేదలకు సహయుడాయనే        ||సంత||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Gollalantha Chuttu Cheri Prabhuni Kolichiri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Deenulaku Pedalaku Sahayudaayane        ||Santha||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సాంబ్రాణి బోళం కానుకలే అర్పించే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జ్ఞానులు ఆశ్చర్యముతో        ||సంత||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Banggaaru Saambraani Bolan Kaanukale Arpinche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Gnaanulu Aashcharyamutho        ||Santha||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2026-08-24T10:17:02Z</dcterms:created>
  <dcterms:modified xsi:type="dcterms:W3CDTF">2026-08-24T10:17:02Z</dcterms:modified>
</cp:coreProperties>
</file>