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యుద్ధము యెహోవాదే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Yudhdhamu Yehovaade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 గోత్రపు సింహమైనా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మన అండ           ||యుద్ధము||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Yuda Gothrapu Simhamainaa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Mana Anda     ||Yudhdhamu||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యుద్ధము యెహోవాదే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Yudhdhamu Yehovaade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రాజులు మనకెవ్వరు లేరు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శూరులు మనకెవ్వరు లేరు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Raajulu Manakevvaru Leru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Shoorulu Manakevvaru Leru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సైన్యములకు అధిపతి అయినా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మన అండ           ||యుద్ధము||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Sainyamulaku Adhipathi 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Mana Anda      ||Yudhdhamu||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వ్యాధులు మనలను పడద్రోసినా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బాధలు మనలను కృంగదీసినా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Vyaadhulu Manalanu Padadrosinaa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Baadhalu Manalanu Krungadeesinaa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విశ్వాసమునకు కర్త అయినా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యేసయ్యే మన అండ           ||యుద్ధము||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Vishwaasamunaku Kartha 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Yesayye Mana Anda     ||Yudhdhamu||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ఎరికో గోడలు ముందున్నా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ఎర్ర సముద్రము ఎదురైనా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Eriko Godalu Mundunnaa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Erra Samudramu Edurainaa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అద్బుత దేవుడు మనకుండా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భయమేల మనకింకా           ||యుద్ధము||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Adbutha Devudu Manakunda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Bhayamela Manakinkaa ||Yudhdhamu||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అయిన సాతాను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గర్జించు సింహంవలె వచ్చినా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Aina Saathaanu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Garjinchu Simhamvale Vachchinaa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2026-02-25T09:08:20Z</dcterms:created>
  <dcterms:modified xsi:type="dcterms:W3CDTF">2026-02-25T09:08:20Z</dcterms:modified>
</cp:coreProperties>
</file>