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మాధుర్యమే నా ప్రభుతో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Maadhuryame Naa Prabhutho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ఎపుడు చేరెదనో – ఎపుడు చేరెదనో       ||మాధుర్యమే||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Epudu Cheredhano – Epudu Cheredhano      ||Maadhuryame||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మాధుర్యమే నా ప్రభుతో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మహిమానందమే – మహా ఆశ్చర్యమే       ||మాధుర్యమే||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Maadhuryame Naa Prabhutho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Mahimaanandame – Mahaa Ascharyame      ||Maadhuryame||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శరీరులు గడ్డిని పోలిన వారైయున్నారు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అందమంతయు పువ్వు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Shareerulu Gaddini Polina Vaaraiyunnaaru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Andhamanthayu Puvvu Vale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వాడిపోవును – వాడిపోవును       ||మాధుర్యమే||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Vaadipovunu – Vaadipovunu      ||Maadhuryame||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లేకుండా విస్తారమైన ధనముండుట కంటే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యందలి భయ భక్తులతో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Nemmadhi Lekundaa Visthaaramaina Dhanamunduta 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Yandali Bhaya Bhakthulatho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ఉండుటే మేలు – ఉండుటే మేలు       ||మాధుర్యమే||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Undute Melu – Undute Melu      ||Maadhuryame||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విమోచన క్రయ ధనమును చెల్లించెను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రోగమంతయు సిలువలో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Vimochana Kraya Dhanamunu Chellinchenu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Rogamanthayu Siluvalo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పరిహరించెను – పరిహరించెను       ||మాధుర్యమే||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Pariharinchenu – Pariharinchenu      ||Maadhuryame||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వాడబారని కిరీటమునకై నన్ను పిలిచెను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తేజోవాసులైన పరిశుద్ధులతో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Vaadabaarani Kireetamunakai Nannu Pilichenu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Thejovaasulaina Parishuddhulatho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2026-02-25T08:46:14Z</dcterms:created>
  <dcterms:modified xsi:type="dcterms:W3CDTF">2026-02-25T08:46:14Z</dcterms:modified>
</cp:coreProperties>
</file>