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इबादत करो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 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रेहमत है उसकी सदियों पुरानी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वफ़ा का अज़र से यही सिलसिला हैं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Rehmath Hei Uski Sadiyon Puraani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Wafaa Kaa Azar Se Yahi Silsila Hein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उसपर इमान धरो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उसके घर आओ चलो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Uspar Eeman Dharo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Uske Ghar Aao Chalo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गावों ख़ुशी के गीत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उसका गुणगान करो   ||इबादत||   ||है दुनिया||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Gaawon Khushi Key Geeth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Gungaan Karo   ||Ibaadath||      ||Hei Duniyaa||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है दुनिया के लोगों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ऊंची आवाज करो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 Duniyaa Ke Logon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Oonchi Aawaaj Karo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गावों ख़ुशी के गीत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उसका गुणगान करो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Gaawon Khushi Key Geeth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Gungaan Karo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इबादत करो उसकी इबादत करो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इबादत करो उसकी इबादत करो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 Uski Ibaadath Karo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 Uski Ibaadath Karo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याद रखो की वही एक खुदा हैं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 को ये जीवन उसीने दिया हैं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Yaad Rako Ki Vahi Ek Khudaa Hein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Ko Ye Jeevan Useene Diyaa Hein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 चारागाह से हम सब हैं आये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हम्दो सना के हम गीत गाये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Chaaragaah Se Hum Sab Hein 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Humd o Sana Ke Hum Geeth Gaaye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रब का तुम शुक्र करो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ऊंची आवाज करो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Rab Ka Thum Shukr Karo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Oonchi Aawaaj Karo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गावों ख़ुशी के गीत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उसका गुणगान करो      ||इबादत||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Gaawon Khushi Key Geeth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Gungaan Karo    ||Ibaadath||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नामी खुदावंद कितना मुबारक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खुदावंद कितना भला हैं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Naamey Khudaawand Kithnaa Mubaarak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Khudaawand Kithnaa Bhalaa Hein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2026-02-25T09:17:22Z</dcterms:created>
  <dcterms:modified xsi:type="dcterms:W3CDTF">2026-02-25T09:17:22Z</dcterms:modified>
</cp:coreProperties>
</file>