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నిను మది పొగడెద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నిను స్తుతియించెదను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Ninu Madi Pogadeda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Ninu Sthuthiyinchedanu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నీవే సత్యము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నీవే నా ప్రభువా (2) ||ఆరాధించెద||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Neeve Sathyamu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Neeve Naa Prabhuvaa (2) ||Aaraadhincheda||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విస్తారంబగు వ్యాపకములలో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విడచితి నీ సహవాసమును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Visthaarambagu Vyaapakamulalo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Vidachithi Nee Sahavaasamunu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సరిదిద్దితివి నా జీవితము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సేవింపగ నేర్పిన ప్రభువా (2) ||ఆరాధించెద||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Sarididdithivi Naa Jeevithamu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Sevimpaga Nerpina Prabhuvaa (2) ||Aaraadhincheda||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నను కడిగితివి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పరిశుద్దునిగా జేసితివి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Nanu Kadigithivi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Parishudhdhunigaa Jesithivi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రక్షణకై స్తోత్రము చేయుచు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నిన్ను కొనియాడెదను (2) ||ఆరాధించెద||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Rakshanakai Sthothramu Cheyuchu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Ninnu Koniyaadedanu (2) ||Aaraadhincheda||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పెద్దలు పరిశుద్దులు ఘన దూతలు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నిలచిననూ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Peddalu Parishudhdhulu Ghana Doothalu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Nilachinanu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లెక్కింపగజాలని జనమందున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గుర్తింతువు నా ప్రియ ప్రభువా (2) ||ఆరాధించెద||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Lekkimpagajaalani Janamanduna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Gurthinthuvu Naa Priya Prabhuvaa (2) ||Aaraadhincheda||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2026-02-25T09:34:18Z</dcterms:created>
  <dcterms:modified xsi:type="dcterms:W3CDTF">2026-02-25T09:34:18Z</dcterms:modified>
</cp:coreProperties>
</file>