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చాహే తుమ్ కో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Chaahe Thum Ko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నామ్ యేషు నామ్ – (2) ||యేషు నామ్||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Naam Yeshu Naam – (2) ||Yeshu Naam||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చాహే తుమ్ కో దిల్ 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గాయే యే గీత్ మిల్ 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Chaahe Thum Ko Dil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Gaaye Ye Geeth Mil Ke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తేరే నామ్, యేషు నామ్ కి జై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జిస్ నామ్ మె హై జిందగీ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Naam, Yeshu Naam Ki Jai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Jis Naam Mein Hai Zindagi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వో నామ్ హై యేషు మసీహ్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జిస్ నామ్ మె హై బందగీ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 Naam Hai Yeshu Masih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Jis Naam Mein Hai Bandagi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వో నామ్ హై యేషు మసీహ్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 Naam Hai Yeshu Masih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నామ్ యేషు నామ్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నామ్ యేషు నామ్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Naam Yeshu Naam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Naam Yeshu Naam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నామ్ యేషు నామ్ కి జై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Naam Yeshu Naam Ki Jai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నామ్ మే మిల్తీ హై క్షమా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నామ్ మే మిల్తీ హై షిఫా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Naam Me Milthi Hai Kshamaa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Naam Me Milthi Hai Shifaa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నామ్ మే మిల్తీ హై క్రిపా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నామ్ మే కరుణా దువా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Naam Me Milthi Hai Kripaa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Naam Me Karunaa Duaa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2026-02-25T09:15:39Z</dcterms:created>
  <dcterms:modified xsi:type="dcterms:W3CDTF">2026-02-25T09:15:39Z</dcterms:modified>
</cp:coreProperties>
</file>