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Good Father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You are perfect in all of Your ways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perfect in all of Your ways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perfect in all of Your ways to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perfect in all of Your ways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You're perfect in all of Your ways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perfect in all of Your ways to us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it's love so undeniable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I, I can hardly speak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Peace so unexplainable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I, I can hardly think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You call me deeper still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You call me deeper still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You call me deeper still into love, love, love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a good, good Father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who You are, it's who You are, it's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I'm loved by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who I am, it's who I am, it's who I am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You're a good, good Father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who You are, it's who You are, it's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I've heard a thousand stories of what they think You're like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I've heard the tender whisper of love in the dead of night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I'm loved by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who I am, it's who I am, it's who I am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a good, good Father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who You are, it's who You are, it's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I'm loved by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who I am, it's who I am, it's who I am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(You're a good, good Father)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perfect in all of Your ways (it's who You are, it's who You are, it's who You are)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(And I'm loved by You)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perfect in all of Your ways (it's who I am, it's who I am, it's who I am)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 tell me that You're pleased and that I'm never alone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a good, good Father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who You are, it's who You are, it's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I'm loved by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who I am, it's who I am, it's who I am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and I've seen many searching for answers far and wide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know we're all searching for answers only You provide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'Cause You know just what we need before we say a word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a good, good Father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who You are, it's who You are, it's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I'm loved by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who I am, it's who I am, it's who I am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2026-02-25T09:25:49Z</dcterms:created>
  <dcterms:modified xsi:type="dcterms:W3CDTF">2026-02-25T09:25:49Z</dcterms:modified>
</cp:coreProperties>
</file>