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దాసపాలక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Daasapaalaka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యొర్పు యింత శాంతమా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పంతముతో బాపికొరకు బ్రాణమియ్యగా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Yorpu Yintha Shaanthamaa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Panthamutho Baapikoraku Braanamiyyagaa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నీదగు దాపు జేర్చవే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 Needagu Daapu Jerchave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 వరంబున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తులువను నా కొరకు నిలను సిల్వ మోయగా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 Varambuna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Thuluvanu Naa Koraku Nilanu Silva Moyagaa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 హల్లెలూయ ఆమెన్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Halelooyaa Halelooya Halelooya Aamen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దాసపాలక రాజా రావే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జీవముల ప్రదాతవై ప్రకాశ మొందగా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Daasapaalaka Raajaa Raave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Jeevamula Pradaathavai Prakaasha Mondagaa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దేవా దీన పోషకా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Devaa Deena Poshakaa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బాధ ఇరుకు శోధన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స్వీకరించినావు త్రియేక దేవుడా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Baadha Iruku Shodhana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Sweekarinchinaavu Thriyeka Devudaa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స్తోత్రం స్తోత్రమర్పణ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Sthothram Sthothramarpana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 పాపి కొరకు నీ దేహం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మిక్కుటంపు బాధ కొప్పితివి యక్కటా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Dikkuleni Paapi Koraku Nee Deham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Mikkutampu Baadha Koppithivi Yakkataa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జయము నొందగా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Jayamu Nondagaa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కఠినులంత కుటిలము జేసి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గట్టి కొట్టి నెట్టి నీకు గొయ్య నెత్తిరా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Katinulantha Kutilamu Jesi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Gatti Kotti Netti Neeku Goyya Netthiraa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యిదే నా యెడ బ్రేమ జూపితి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Yide Naa Yeda Brema Joopithi         ||Deva||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2026-02-25T09:35:43Z</dcterms:created>
  <dcterms:modified xsi:type="dcterms:W3CDTF">2026-02-25T09:35:43Z</dcterms:modified>
</cp:coreProperties>
</file>