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My Soul Thy Suit Prepare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my conscience free from guilt.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come to Thee for rest,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possession of my breast;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Thy blood bought right maintain,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without a rival reign;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without a rival reign.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I am a pilgrim here,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love my spirit cheer;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my Guide, my Guard, my Friend,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my journey's end;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my journey's end.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me what I have to do,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hour my strength renew: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live a life of faith,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die Thy people's death;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die Thy people's death.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my soul, thy suit prepare: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loves to answer prayer;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Himself has bid thee pray,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Therefore will not say thee nay;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Therefore will not say thee nay.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coming to a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petitions with thee bring;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grace and power are such,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can ever ask too much;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can ever ask too much.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my burden I begin: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remove this load of sin;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blood, for sinners spilt,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my conscience free from guilt;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2026-08-24T07:33:32Z</dcterms:created>
  <dcterms:modified xsi:type="dcterms:W3CDTF">2026-08-24T07:33:32Z</dcterms:modified>
</cp:coreProperties>
</file>