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దేవుని సంధించ నీవు ఆయత్తమా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Devuni Sandhincha Neevu Aayaththamaa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దేవుని అంగీకరించని వారు ఆ 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దాగుకొని నిరతము పరితపింతురు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Devuni Anggeekarinchani Vaaru Aa 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Daagukoni Nirathamu Parithapinthuru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దేవుని సంధించ నీవు ఆయత్తమా?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Devuni Sandhincha Neevu Aayaththamaa?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భువికి యేసు వచ్చునప్పుడు దుష్టులణిగెదరు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విధమున నీవుండిన ఏమి చేతువు?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Bhuviki Yesu Vachchunappudu Dushtulanigedaru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Vidhamuna Neevundina Emi Chethuvu?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మేఘముతో వత్తునని చెప్పినవాడు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మేఘముపై వచ్చుకాలము సమీపించెను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Meghamutho Vaththunani Cheppinavaadu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Meghamupai Vachchukaalamu Sameepinchenu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దూత గణములతో బూరధ్వనితో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భక్తగణముల గలియు కాలమాయెను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Dootha Ganamulatho Booradhvanitho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Bhakthaganamula Galiyu Kaalamaayenu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భక్తి హీనులెల్ల నపుడు అంగలార్తురు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రక్షణను పొందలేరు వారలప్పుడు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Bhakthi Heenulella Napudu Anggalaarthuru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Rakshananu Pondaleru Vaaralappudu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పాప జీవులెల్ల నాడు దాగుకొందురు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శుద్ధ పరచబడినవారు ఎగిరిపోదురు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Paapa Jeevulella Naadu Daagukonduru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Shuddha Parachabadinavaaru Egiripoduru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కృపకాలమందే పశ్చాత్తాప మొందుము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ఇప్పుడే అంగీకరించి మన్నింపు నొందు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Krupakaalamande Pashchaaththaapa Mondumu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Ippude Anggeekarinchi Mannimpu Nondu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నీకై మృతి బొంది యేసు కాచియున్నాడు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నిన్ను అంగీకరించును కరుణతోడను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Neekai Mruthi Bondi Yesu Kaachiyunnaadu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Ninnu Anggeekarinchunu Karunathodanu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2026-08-11T18:49:15Z</dcterms:created>
  <dcterms:modified xsi:type="dcterms:W3CDTF">2026-08-11T18:49:15Z</dcterms:modified>
</cp:coreProperties>
</file>