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నిజప్రేమ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Nijaprema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పఠించు సోదరా పరిశీలించు సోదరీ - దొరుకు నందు నిత్య జీవం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Pathinchu Sodaraa Parisheelinchu Sodaree - Doruku Nandu Nithya Jeevan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నిజప్రేమ పరిశుధ్ధ గ్రంథ మందున్నది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Nijaprema Parishudhdha Grantha Mandunnadi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దేవుని జ్ఞానము పరిశుధ్ధ గ్రంథ మందున్నది || పఠించు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Devuni Gnaanamu Parishudhdha Grantha Mandunnadi || Pathinchu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దైవ సమాధానం పరిశుధ్ధ గ్రంథ మందున్నది || పఠించు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Daiva Samaadhaanan Parishudhdha Grantha Mandunnadi || Pathinchu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వెలుగు పరిశుధ్ధ గ్రంథ మందున్నది || పఠించు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Velugu Parishudhdha Grantha Mandunnadi || Pathinchu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దైవ ప్రత్యక్షత పరిశుధ్ధ గ్రంథ మందున్నది || పఠించు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Daiva Prathyakshatha Parishudhdha Grantha Mandunnadi || Pathinchu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దైవ మహాకృప పరిశుధ్ధ గ్రంథ మందున్నది || పఠించు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Daiva MahaaKrupa Parishudhdha Grantha Mandunnadi || Pathinchu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దేవుని వరము పరిశుధ్ధ గ్రంథ మందున్నది || పఠించు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Devuni Varamu Parishudhdha Grantha Mandunnadi || Pathinchu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2026-08-11T18:52:12Z</dcterms:created>
  <dcterms:modified xsi:type="dcterms:W3CDTF">2026-08-11T18:52:12Z</dcterms:modified>
</cp:coreProperties>
</file>