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ఆ సిలువలో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Aa Siluvalo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ఆ సిలువలో ఆ ఘోర కల్వరిలో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తులువల మధ్యలో వ్రేళాడిన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Aa Siluvalo Aa Ghora Kalvarilo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Thuluvala Madhyalo Vrelaadina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 అయిన యేసయ్యా – బలి అయిన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నిలువెల్ల నలిగితివా – నీవెంతో అలసితివా    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 Aina Yesayyaa – Bali 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Niluvella Naligithivaa – Neeventho Alasithivaa        ||Siluvalo||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 చేయని నీవు – ఈ ఘోర పాపి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 సిలువ- మోయలేక మోసావు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 Cheyani Neevu – Ee Ghora Paapi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 Siluva – Moyaleka Mosaavu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కొరడాలు చెల్లని చీల్చెనే – నీ సుందర దేహమునే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తడిపెను నీ తనువునే – రుధిరంబు ధారలే (2)        ||వెలి||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Koradaalu Chellani Cheelchene – Nee Sundara Dehamune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Thadipenu Nee Thanuvune – Rudhirambu Dhaarale (2)          ||Veli||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వధకు సిద్దమైన గొర్రెపిల్ల వోలె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మోమున ఉమ్మివేయ మౌనివైనావే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Vadhaku Sidhdhamaina Gorrepilla Vole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Momuna Ummi Veya Mounivainaave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దూషించి అపహసించి హింసించిరా నిన్ను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ఊహకు అందదు నీ త్యాగమేసయ్యా (2)        ||వెలి||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Dooshinchi Apahasinchi Himsinchiraa Ninnu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Oohaku Andadu Nee Thyaagamesayyaa (2)          ||Veli||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 భారం – నిను సిలువకు గురి చేసెనే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దోషమే నిన్ను – అణువణువున హింసించెనే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 Bhaaram – Ninu Siluvaku Guri Chesene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Doshame Ninnu – Anuvanuvuna Himsinchene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కార్చిన రక్త ధారలే – నా రక్షణకాధారం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చేరెదన్ – విరిగిన హృదయముతోను (2)        ||వెలి||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Kaarchina Raktha Dhaarale – Naa Rakshanakaadhaaram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Cheredan – Virigina Hrudayamuthonu (2)          ||Veli||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2026-02-25T09:25:55Z</dcterms:created>
  <dcterms:modified xsi:type="dcterms:W3CDTF">2026-02-25T09:25:55Z</dcterms:modified>
</cp:coreProperties>
</file>