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పరిశుద్ధ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Parishudhdha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జనక కుమారాత్మ – లను నేక దేవ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మహిమ చెల్లును – దనర నిత్యముగా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Janaka Kumaaraathma – Lanu Neka Deva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Mahima Chellunu – Danara Nithyamugaa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మహిమ చెల్లును (3) దనర నిత్యముగా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Mahima Chellunu (3) Danara Nithyamugaa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పరిశుద్ధ – పరిశుద్ధ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వరదూతలైనా నిన్ – వర్ణింప గలరా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Parishudhdha – Parishudhdha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 Doothalainaa Nin – Varnimpa Galaraa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వరదూతలైనా నిన్ (3) వర్ణింప గలరా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 Doothalainaa Nin (3) Varnimpa Galaraa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జనకుడ – పరమాత్మ రూపుడ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నిరుపమ బలబుద్ధి – నీతి ప్రభావా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Parishudhda Janakuda – Paramaathma Roopuda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Nirupama Bala Budhdhi – Neethi Prabhaavaa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నిరుపమ బలబుద్ధి (3) నీతి ప్రభావా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Nirupama Bala Budhdhi (3) Neethi Prabhaavaa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తనయుడ – నర రూప ధారుడ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నరులను రక్షించు – కరుణా నముద్రా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Thanayuda – Nara Roopa Dhaaruda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Narulanu Rakshinchu – Karunaa Samudraa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నరులను రక్షించు (3) కరుణా నముద్రా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Narulanu Rakshinchu (3) Karunaa Samudraa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మగు నాత్మ – వరము లిడు నాత్మ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పరమానంద ప్రేమ – భక్తుల కిడుమా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Magu Naathma – Varamu Lidu Naathma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Paramaananda Prema – Bhakthula Kidumaa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పరమానంద ప్రేమ (3) భక్తుల కిడుమా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Paramaananda Prema (3) Bhakthula Kidumaa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2026-02-25T09:19:23Z</dcterms:created>
  <dcterms:modified xsi:type="dcterms:W3CDTF">2026-02-25T09:19:23Z</dcterms:modified>
</cp:coreProperties>
</file>