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మర్పించెదము ప్రభునకు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Marpinchedamu Prabhunaku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మర్పించెదము ప్రభునకు - స్తుతి ప్రశంసలతో పరిశుద్దులము చేరి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Marpinchedamu Prabhunaku - Sthuthi Prashansalatho Parishuddulamu Cheri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పాపభారము మోయన్ వచ్చె నేసు జగతిన్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పాపుల పాపము తొలగించుటకు (2)- నిత్యజీవము నిచ్చెన్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Paapabhaaramu Moyan Vachche Nesu Jagathin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Paapula Paapamu Tholaginchutaku (2)- Nithyajeevamu Nichchen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సంకట క్లేశము భరించెన్ నమ్రతతో దీనుడై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 ద్వారము తెరచెను ప్రభువు - నిత్య నిరీక్షణ నిచ్చెన్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Sangkata Kleshamu Bharinchen Namrathatho Deenudai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 Dvaaramu Therachenu Prabhuvu - Nithya Nireekshana Nichchen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ఆశ్చర్య పరలోక ప్రేమ పాపులమగు మనకే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తిరిగి వెళ్ళకు పాపమునకు - నిలువకు పాపములో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Aashcharya Paraloka Prema Paapulamagu Manake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Thirigi Vellaku Paapamunaku - Niluvaku Paapamulo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అర్పించెదము ప్రభువా ఆత్మ ప్రాణ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కాపాడు మా జీవితముల - ఇదియే మా వినతి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Arpinchedamu Prabhuvaa Aathma Praana Dehan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Kaapaadu Maa Jeevithamula - Idiye Maa Vinathi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2026-08-11T18:48:23Z</dcterms:created>
  <dcterms:modified xsi:type="dcterms:W3CDTF">2026-08-11T18:48:23Z</dcterms:modified>
</cp:coreProperties>
</file>