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 దిక్కునకు నా ఆత్మను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 Dikkunaku Naa Aathmanu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హృదయ పూర్తిగా చెల్లించెదను - వందిత నీకు నా కృతజ్ఞతలు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నిత్యము నేను నీ నామమును - మహిమపరతును నాప్రభువా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Hrudaya Poorthigaa Chellinchedanu - Vanditha Neeku Naa Kruthagnathalu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Nithyamu Nenu Nee Naamamunu - Mahimaparathunu NaaPrabhuvaa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 దిక్కునకు నా ఆత్మను ఎత్తుచున్నాను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 Dikkunaku Naa Aathmanu Eththuchunnaanu -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నీపై నమ్మిక యుంచితిని - నన్నెన్నడు సిగ్గు పడనీయ్యకు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నీ దిక్కునకు నా ఆత్మను ఎత్తుచున్నాను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Neepai Nammika Yunchithini - Nannennadu Siggu Padaneeyyaku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Nee Dikkunaku Naa Aathmanu Eththuchunnaanu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ఎందరు నీకై కనిపెట్టెదరో - వారందరును సిగునొందరుగా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ద్రోహము చేయువారందరును (2) - తప్పక సిగ్గునొందెదరు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Endaru Neekai Kanipettedaro - Vaarandarunu Sigunondarugaa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Drohamu Cheyuvaarandarunu (2) - Thappaka Siggunondedaru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అతిశయించుచున్నాను దేవా - నా హృదయమున నిన్ను బట్టి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సంతోషింతురు దానిని వినగా - ఆత్మలో దీనులగువారు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Athishayinchuchunnaanu Devaa - Naa Hrudayamuna Ninnu Batti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Santhoshinthuru Daanini Vinagaa - Aathmalo Deenulaguvaaru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ఉత్తరమిచ్చెను నా యెహోవా - తన యొద్దనే విచారణ చేయగ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తప్పించెనుగా ఆయనే నన్ను - ప్రతివిధ భయములనుండియును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Uththaramichchenu Naa Yehovaa - Thana Yoddane Vichaarana Cheyaga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Thappinchenugaa Aayane Nannu - Prathividha Bhayamulanundiyunu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ఆయన తట్టు చూచెడువారికి - ధీటైన వెలుగు కలుగును గాన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లజ్జింపకుండును వారి ముఖంబులు - ఎన్నటెన్నటికైన నా దేవా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Aayana Thattu Choocheduvaariki - Dheetaina Velugu Kalugunu Gaana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Lajjimpakundunu Vaari Mukhambulu - Ennatennatikaina Naa Devaa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యధార్థహృదయులందరిని దేవా - బలపరచుటకై నీకనుదృష్టి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సంచారము చేయు లోకమంతటను - సంక్షేమమును కోరినదై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Yadhaarthahrudayulandarini Devaa - Balaparachutakai Neekanudrushti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Sanchaaramu Cheyu Lokamanthatanu - Sangkshemamunu Korinadai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యెహోవా నాకిల సహాయుడవై - నన్నాదరించు చున్నావు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చూపుము నాకు శుభ సూచనను - నా పగవారు సిగ్గు నొంద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Yehovaa Naakila Sahaayudavai - Nannaadarinchu Chunnaavu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Choopumu Naaku Shubha Soochananu - Naa Pagavaaru Siggu Nonda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2026-08-11T18:51:04Z</dcterms:created>
  <dcterms:modified xsi:type="dcterms:W3CDTF">2026-08-11T18:51:04Z</dcterms:modified>
</cp:coreProperties>
</file>