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జీవమునిచ్చెద జీవాధిపతికి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Jeevamunichcheda Jeevaadhipathiki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పాట పాడుటవలన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నెల్లశ్రమలు నాకబ్బినను - నా జీవము నిచ్చెద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Paata Paadutavalana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Nellashramalu Naakabbinanu - Naa Jeevamu Nichcheda Nenu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జీవమునిచ్చెద జీవాధిపతికి - జీవము నిచ్చెద నేను నా ...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Jeevamunichcheda Jeevaadhipathiki - Jeevamu Nichcheda Nenu Naa ...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జీవము నిచ్చెద నేను నా ... (1) - జీవము నిచ్చెద నేను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Jeevamu Nichcheda Nenu Naa ... (1) - Jeevamu Nichcheda Nenu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పాడెడు పక్షులు పాడక పోవును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పుడమి గృహవనముల్ కూలిపోవున్ - నాజీవము నిచ్చెద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Paadedu Pakshulu Paadaka Povunu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Pudami Gruhavanamul Koolipovun - Naajeevamu Nichcheda Nenu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మోము సౌందర్యముమాయమై పోవును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మహి అందరము నశియించున్ - నా జీవము నిచ్చెద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Momu Saundaryamumaayamai Povunu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Mahi Andaramu Nashiyinchun - Naa Jeevamu Nichcheda Nenu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నరుల మైత్రిచే నష్టము ఏర్పడున్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గురిని మైత్రిచే పాట్లుకల్గినన్ - నా జీవము నిచ్చెద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Narula Maithriche Nashtamu Erpadun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Gurini Maithriche Paatlukalginan - Naa Jeevamu Nichcheda Nenu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మరణము వచ్చును ఖాయముగాను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తరుణము దొరుకుట కష్టము - నా జీవము నిచ్చెద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Maranamu Vachchunu Khaayamugaanu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Tharunamu Dorukuta Kashtamu - Naa Jeevamu Nichcheda Nenu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నగలు పుట్టములు కశించి పోవును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నగర గోపురముల్ శిథిలమగున్ - నా జీవము నిచ్చెద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Nagalu Puttamulu Kashinchi Povunu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Nagara Gopuramul Shithilamagun - Naa Jeevamu Nichcheda Nenu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పాప సంతోషము లిహమున నిల్చును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పాపపు దేహము మన్నగును - నా జీవము నిచ్చెద నేను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Paapa Santhoshamu Lihamuna Nilchunu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Paapapu Dehamu Mannagunu - Naa Jeevamu Nichcheda Nenu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2026-08-11T18:51:49Z</dcterms:created>
  <dcterms:modified xsi:type="dcterms:W3CDTF">2026-08-11T18:51:49Z</dcterms:modified>
</cp:coreProperties>
</file>