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నేను తప్పితి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Nenu Thappithi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నేను తప్పితి - భువిలో రక్షించెడి వారెవరు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Nenu Thappithi - Bhuvilo Rakshinchedi Vaarevaru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ప్రభు యేసు నిరీక్షణతో - నీ దరికి జేరితిని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Prabhu Yesu Nireekshanatho - Nee Dariki Jerithini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ప్రభువా పాపిని రక్షించుటకు - ఈ భువి కరుదెంచితివి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దౌర్భాగ్యుడను వేడితి శరణం - వేరేమి చేయలేను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Prabhuvaa Paapini Rakshinchutaku - Ee Bhuvi Karudenchithivi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Daurbhaagyudanu Vedithi Sharanan - Veremi Cheyalenu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జీవము నివ్వ వచ్చితివి - చచ్చి యుంటి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బంధింపబడితిని మరణ బంధముతో - విడిపించెడి వారెవరు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Jeevamu Nivva Vachchithivi - Chachchi Yunti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Bandhimpabadithini Marana Bandhamutho - Vidipinchedi Vaarevaru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జన్మముతోనే అపవిత్రుడను - నా స్వభావమే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క్రియలలోను మాటలయందు - నీకు విరోధినైతిని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Janmamuthone Apavithrudanu - Naa Svabhaavame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Kriyalalonu Maatalayandu - Neeku Virodhinaithini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స్వంత నీతితో నిండిన పనులు - మరి పుణ్య కార్యములు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ఆచారములతో చిక్కుకొన్నాను - తప్పించెడి వారెవరు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Svantha Neethitho Nindina Panulu - Mari Punya Kaaryamulu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Aachaaramulatho Chikkukonnaanu - Thappinchedi Vaarevaru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భరియించితివి పాపపు శిక్ష - ప్రాణమిచ్చితివి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రక్తము కార్చి సర్వమిచ్చితివి - నన్ను రక్షించుటకై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Bhariyinchithivi Paapapu Shiksha - Praanamichchithivi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Rakthamu Kaarchi Sarvamichchithivi - Nannu Rakshinchutakai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ఓ ప్రభు యేసు దయాళుడ వీవు - కృంగివచ్చుచున్నాను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పాపములు క్షమియించు ప్రభువా - గొప్ప రక్షణకర్త వీవే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O Prabhu Yesu Dayaaluda Veevu - Krunggivachchuchunnaanu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Paapamulu Kshamiyinchu Prabhuvaa - Goppa Rakshanakartha Veeve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2026-08-11T18:41:17Z</dcterms:created>
  <dcterms:modified xsi:type="dcterms:W3CDTF">2026-08-11T18:41:17Z</dcterms:modified>
</cp:coreProperties>
</file>