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దరి చేరే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Dari Chere Daare Kanaraadu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 చేర్చే నాథుడు నీ చెంతనుండగా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ఎందుకు నీ హృదయాన ఇంత తొందర (2)      ||ఆ దరి||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 Cherche Naathudu Nee Chenthanundagaa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Enduku Nee Hrudayaana Intha Thondara (2)         ||Aa Dari||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దరి చేరే దారే కనరాదు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సందె వెలుగు కనుమరుగై పోయే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Dari Chere Daare Kanaraadu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Sande Velugu Kanumarugai Poye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జీవితాన చీకటులై మ్రోగే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దరి చేరే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Jeevithaana Cheekatulai Mroge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Dari Chere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హైలెస్సో హైలో హైలెస్సా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Hailessaa Hailo Hailessaa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విద్య లేని పామరులను పిలిచాడు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దివ్యమైన బోధలెన్నో చేసాడు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Vidya Leni Paamarulanu Pilichaadu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Divyamaina Bodhalenno Chesaadu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మానవులను పట్టే జాలరులుగా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భువిలో మీరే నాకు సాక్షులన్నాడు (2)      ||ఆ దరి||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Maanavulanu Patte Jaalarulugaa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Buvilo Meere Naaku Saakshulannaadu (2)         ||Aa Dari||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సుడి గాలులేమో వీచెను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అలలేమో పైపైకి లేచెను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Sudi Gaalulemo Veechenu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Alalemo Paipaiki Lechenu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ఆశలన్ని అడుగంటిపోయెను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జీవితమే బేజారైపోయెను (2)      ||ఆ దరి||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Aashalanni Adugantipoyenu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Jeevithame Bejaaraipoyenu (2)         ||Aa Dari||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వస్తానన్నాడు ఎప్పుడూ మాట తప్పడు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గండమైనా అండ ప్రభువు ఉన్నాడు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Vasthaanannaadu Eppudu Maata Thappadu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Gandamainaa Anda Prabhuvu Unnaadu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2026-02-25T08:36:16Z</dcterms:created>
  <dcterms:modified xsi:type="dcterms:W3CDTF">2026-02-25T08:36:16Z</dcterms:modified>
</cp:coreProperties>
</file>