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ఎవరూ చూపించని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లాభం ఆశించని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Evaru Choopinchani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Laabham Aashinchani Prema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ఎవరూ ఎడబాపని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మరణం వరకు కరుణను చూపిన ప్రేమ        ||కంటి||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Evaru Edabaapani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Maranam Varaku Karunanu Choopina Prema        ||Kanti||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పాపను కాయు రెప్పలా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కాచెడి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Paapanu Kaayu Reppalaa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Kaachedi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చంటి పాపను సాకు అమ్మలా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దాచెడి మా అయ్యా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Chanti Paapanu Saaku Ammalaa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Daachedi Maa Ayya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నీడగా తోడుగా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నేనునూ జీవింతు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Needagaa Thodugaa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Nenunu Jeevinthu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మిన్నగా ఎవరయ్యా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నీవే చాలయ్యా      ||కంటి||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Neekannaa Minnaagaa Evarayyaa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Neeve Chaalayyaa         ||Kanti||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మార్పులేని మత్సరపడని ప్రేమ చూపించినావు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 కాలం సహనము చూపే ప్రేమ నేర్పించినావు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Maarpuleni Mathsarapadani Prema Choopinchinaavu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 Kaalam Sahanmu Choope Prema Nerpinchinaavu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ఎవరూ చూపించని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లాభం ఆశించని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Evaru Choopinchani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Laabham Aashinchani Prema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ఎవరూ ఎడబాపని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మరణం వరకు కరుణను చూపిన ప్రేమ         ||కంటి||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Evaru Edabaapani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Maranam Varaku Karunanu Choopina Prema        ||Kanti||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ఢంబము లేని హద్దులెరుగని ప్రేమ కురిపించినావు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నిర్మలమైన నిస్స్వార్ధ్య ప్రేమను మాపై కురిపించినావు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Dambamu Leni Haddulerugani Prema Kuripinchinaavu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Nirmalamaina Nisswaardhya Premanu Maapai Kuripinchinaavu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2026-02-25T09:20:42Z</dcterms:created>
  <dcterms:modified xsi:type="dcterms:W3CDTF">2026-02-25T09:20:42Z</dcterms:modified>
</cp:coreProperties>
</file>