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కృపకాలము దాటిపోవుచున్నది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Krupakaalamu Daatipovuchunnadi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ఎన్ని మార్లు రక్షణ వార్త వినియు నమ్మక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యున్నవారు కృపకై లేచి అంగలార్తురు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Enni Maarlu Rakshana Vaartha Viniyu Nammaka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Yunnavaaru Krupakai Lechi Anggalaarthuru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వ్యాధి శ్రమలు మరణమో వేరు ఎట్టి కష్టమో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బాధించక ముందుగా నేసునొద్ద కరుగుము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Vyaadhi Shramalu Maranamo Veru Etti Kashtamo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Baadhinchaka Mundugaa Nesunodda Karugumu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నిన్ను ప్రభువు త్రోయక నరకమునకు పంపక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యుండునట్లు దైవకృప పొంద యేసును చేరు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Ninnu Prabhuvu Throyaka Narakamunaku Pampaka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Yundunatlu DaivaKrupa Ponda Yesunu Cheru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ఆది ప్రేమ భ్రష్ఠులై అల్లలాడి జీవించు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మానవులను చూడక యేసు విభుని చూడుమా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Aadi Prema Bhrashthulai Allalaadi Jeevinchu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Maanavulanu Choodaka Yesu Vibhuni Choodumaa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కృపకాలము దాటిపోవుచున్నది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Krupakaalamu Daatipovuchunnadi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కృపపొందను పరుగిడి రండు వేవేగ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Krupapondanu Parugidi Randu Vevega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పగలు దాటిపోయెను రాత్రి వచ్చుచున్నది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దిగులులేక యేసుని సొంతముగా చేరుడి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Pagalu Daatipoyenu Raathri Vachchuchunnadi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Digululeka Yesuni Sonthamugaa Cherudi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 ఆశ వీడుచు, లోకమైత్రి వీడుచు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పాపమన్నింపొందియే జీవమార్గము చేరు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 Aasha Veeduchu, Lokamaithri Veeduchu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Paapamannimpondiye Jeevamaargamu Cheru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సొంత క్రియలు ముందును వెనుక నంధకారము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నంతమగ్ని కొలిమియె ఇట్టి మార్గమందున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Sontha Kriyalu Mundunu Venuka Nandhakaaramu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Nanthamagni Kolimiye Itti Maargamanduna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రేపు నీది యగునా మరణవేళ తెలియునా?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ప్రాపకుడు యేసుడు వచ్చు వేళ తెలియునా?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Repu Needi Yagunaa Maranavela Theliyunaa?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Praapakudu Yesudu Vachchu Vela Theliyunaa?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క్రీస్తు విరోధి వచ్చును నరుల మోసగించును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అంత పాప మధికమై దేవ భక్తి తగ్గును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Kreesthu Virodhi Vachchunu Narula Mosaginchunu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Antha Paapa Madhikamai Deva Bhakthi Thaggunu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దొంగభక్తి వీడుచు బూతుభాష విడచుచు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దండనకు తప్పుము శిక్ష రాకముందుగా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Donggabhakthi Veeduchu Boothubhaasha Vidachuchu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Dandanaku Thappumu Shiksha Raakamundugaa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2026-08-11T18:49:28Z</dcterms:created>
  <dcterms:modified xsi:type="dcterms:W3CDTF">2026-08-11T18:49:28Z</dcterms:modified>
</cp:coreProperties>
</file>