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ఎందుకో దేవా ఇంతటి ప్రేమా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Enduko Devaa Inthati Premaa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ఎందుకో దేవా ఇంతటి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ఎన్నిక లేని నరుని మీద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Enduko Devaa Inthati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Ennika Leni Naruni Meeda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మమతకు ప్రేమకు అర్హత లేని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మంటిపై ఎందుకు ఇంత ప్రేమ     ||ఎందుకో||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Mamathaku Premaku Arhatha Leni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Mantipai Enduku Intha Prema         ||Enduko||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ఎందుకు పనికిరాని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ఎన్నుకొంటివి ఎందుకయ్యా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Enduku Panikiraani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Ennukontivi Endukayyaa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ఎంచితివి నీ పుత్రికగా 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పెంచితివి నీ కృపతో నన్ను        ||ఎందుకో||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Enchithivi Nee Puthrikagaa 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Penchithivi Nee Krupatho Nannu         ||Enduko||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పాపముల పరిహారి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జనులకు ఉపకారి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Paapamula Parihaari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Janulaku Upakaari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 నొందిన దోషి మీద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ప్రేమను చూపితివా         ||ఎందుకో||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Shaapamu Nondina Doshi Meeda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Premanu Choopithivaa      ||Enduko||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 మార్గములో బ్రతికిన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మార్గముకు పిలిచితివా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Naasha Maargamulo Brathikina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Maargamuku Pilichithivaa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నీతో యుండుటకు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నన్ను పిలచితివా         ||ఎందుకో||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Neetho Yundutaku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Nannu Pilachithivaa          ||Enduko||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2026-02-25T09:26:55Z</dcterms:created>
  <dcterms:modified xsi:type="dcterms:W3CDTF">2026-02-25T09:26:55Z</dcterms:modified>
</cp:coreProperties>
</file>