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notesMasterIdLst>
    <p:notesMasterId r:id="rId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presProps" Target="presProps.xml"/><Relationship Id="rId10" Type="http://schemas.openxmlformats.org/officeDocument/2006/relationships/viewProps" Target="viewProps.xml"/><Relationship Id="rId11" Type="http://schemas.openxmlformats.org/officeDocument/2006/relationships/theme" Target="theme/theme1.xml"/><Relationship Id="rId1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యెహోవా నా కాపరి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Yehovaa Naa Kaapari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యెహోవా నా కాపరి నాకు లేమిలేదు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పచ్చికగలచోట్ల మచ్చికతో నడుపున్        || యెహోవా 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Yehovaa Naa Kaapari Naaku Lemi Ledu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Pachchika Gala Chotla Machchikatho Nadupun           ||Yehovaa||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మరణపు చీకటిలో తిరుగుచుండినను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 యేసు నన్ను కరుణతో ఆదరించున్      || యెహోవా 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Maranapu Cheekatilo Thiruguchundinanu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 Yesu Nannu Karunatho Aadarinchun               ||Yehovaa||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పగవారి ఎదుట ప్రేమతో ఒక విందు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 సిద్ధము చేయున్ పరవశమెందెదను      || యెహోవా 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Pagavaari Eduta Prematho Oka Vindu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 Sidhdhamu Cheyun Paravashamondedanu     ||Yehovaa||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నూనెతో నా తలను అభిషేకము చేయున్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హృదయము నిండి పొర్లుచున్నది            || యెహోవా 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Noonetho Naa Thalanu Abhishekamu Cheyun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Hrudayamu Nindi Porluchunnadi                           ||Yehovaa||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చిరకాలము నేను ప్రభు మందిరములో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వసియించెద నిరతం సంతసమొందెదను        || యెహోవా 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Chirakaalamu Nenu Prabhu Mandiramulo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Vasiyincheda Niratham Santhasamondedanu                  ||Yehovaa||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2026-02-25T09:17:14Z</dcterms:created>
  <dcterms:modified xsi:type="dcterms:W3CDTF">2026-02-25T09:17:14Z</dcterms:modified>
</cp:coreProperties>
</file>