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 నేమి గతి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Ingka Nemi Gathi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 నేమి గతి యున్నది - మానవులారా - యింక నేమి గతి యున్నది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పాపులకోస - మింక నేమి గతి యున్నది = యొకం డైనం బుణ్యాత్ముం - డుర్వి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Ingka Nemi Gathi Yunnadi - Maanavulaaraa - Yingka Nemi Gathi Yunnadi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Paapulakosa - Mingka Nemi Gathi Yunnadi = Yokan Dainan Bunyaathmun - Durvi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లేండని ముందె - ప్రకటించి దావీదు - పల్మె వేదము నందు 11ఇంక||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Lendani Munde - Prakatinchi Daaveedu - Palme Vedamu Nandu 11Ingka||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ఇల రక్షకుండు లేమిని - గొజ్జిల మంద - లిలం జెల్ల చెదు రాయెను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పులులం బోలిన దైవ - ములు గురువులు పెక్కు - గల రేల వారు పద్ధతి జూప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Ila Rakshakundu Lemini - Gojjila Manda - Lilan Jella Chedu Raayenu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Pululan Bolina Daiva - Mulu Guruvulu Pekku - Gala Rela Vaaru Paddhathi Joopa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జాలరు 11ఇంక||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Jaalaru 11Ingka||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దురితము లణంగింపంగం - బాపుల నెల్ల - దరిం జేర్చి బ్రతికింపగ = పర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మేశ్వరుండు తన - వరపుత్రుం డగు క్రీస్తున్‌ - ధర కంపె నయ్యేసు - శరణుం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Durithamu Lananggimpanggan - Baapula Nella - Darin Jerchi Brathikimpaga = Para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Meshvarundu Thana - Varaputhrun Dagu Kreesthun - Dhara Kampe Nayyesu - Sharanun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జొరకయున్న ||ఇంక||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Jorakayunna ||Ingka||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2026-08-11T18:37:59Z</dcterms:created>
  <dcterms:modified xsi:type="dcterms:W3CDTF">2026-08-11T18:37:59Z</dcterms:modified>
</cp:coreProperties>
</file>