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ఎవరూ లేక ఒంటరినై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Evaru Leka Ontarinai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చిరకాలం నీ ప్రేమ కలకాలం ఉండాలి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శాశ్వతమైన నీ ప్రేమ కలకాలం ఉండాలి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Chirakaalam Nee Prema Kalakaalam Undaali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Shaashwathamaina Nee Prema Kalakaalam Undaali (2)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దీనుడనై అంధుడనై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అనాథగా నే నిలిచాను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Deenudanai Andhudanai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Anaathagaa Ne Nilichaanu (2)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నువ్వు రావాలేసయ్యా (4) ||ఎవరు లేక||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Nuvvu Raavaalesayyaa (4)         ||Evaru Leka||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ఎవరూ లేక ఒంటరినై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అందరికి నే దూరమై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Evaru Leka Ontarinai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Andariki Ne Dooramai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అనాథగా నిలిచాను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నువ్వు రావాలేసయ్యా (4)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Anaathagaa Nilichaanu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Nuvvu Raavaalesayyaa (4)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స్నేహితులని నమ్మాను మోసం చేసారు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బంధువులని నమ్మాను ద్రోహం చేసారు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Snehithulani Nammaanu Mosam Chesaaru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Bandhuvulani Nammaanu Droham Chesaaru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దీనుడనై అంధుడనై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అనాథగా నే నిలిచాను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Deenudanai Andhudanai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Anaathagaa Ne Nilichaanu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నువ్వు రావాలేసయ్యా (4)            ||ఎవరు లేక||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Nuvvu Raavaalesayyaa (4)          ||Evaru Leka||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నేనున్నాను నేనున్నానని అందరు అంటారు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కష్టాల్లో బాధల్లో తొలగిపోతారు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Nenunnaanu Nenunnaanani Andaru Antaaru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Kashtaallo Baadhallo Tholagipothaaru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దీనుడనై అంధుడనై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అనాథగా నే నిలిచాను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Deenudanai Andhudanai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Anaathagaa Ne Nilichaanu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నువ్వు రావాలేసయ్యా (4)       ||ఎవరు లేక||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Nuvvu Raavaalesayyaa (4)       ||Evaru Leka||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2026-02-25T09:08:19Z</dcterms:created>
  <dcterms:modified xsi:type="dcterms:W3CDTF">2026-02-25T09:08:19Z</dcterms:modified>
</cp:coreProperties>
</file>