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స్తోత్రింతుము నిను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Sthothrinthumu Ninu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సేవకుల పునాది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జ్ఞానమునకు మించిన తెలివి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Sevakula Punaadi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Gnaanamunaku Minchina Thelivi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అందముగనూ కూడుకొనుచు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వేడుకొందుము శరణం శరణం (2)           ||స్తోత్రింతుము||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Andamuganu Koodukonuchu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Vedukondumu Sharanam Sharanam (2)          ||Sthothrinthumu||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 నీకే స్తుతి స్తోత్రములు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గీతములు మంగళ ధ్వనులు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Raaja Neeke Sthuthi Sthothramulu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Geethamulu Mangala Dhvanulu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శుభము శుభము శుభము నిత్యం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ఆమెన్ ఆమెన్ (2)          ||స్తోత్రింతుము||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Shubhamu Shubhamu Shubhamu Nithyam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 Aamen Aamen (2)                ||Sthothrinthumu||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స్తోత్రింతుము నిను మాదు తండ్రి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సత్యముతో ఆత్మతో నెప్పుడు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Sthothrinthumu Ninu Maadu Thandri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Sathyamutho Aathmatho Neppudu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పరిశుధ్ధాలంకారములతో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దర్శించెదము శరణం శరణం (2)          ||స్తోత్రింతుము||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Parishuddhaalan-kaaramulatho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Darshinchedamu Sharanam Sharanam (2)        ||Sthothrinthumu||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శ్రేష్ఠ యీవుల యూట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శ్రేష్ఠ కుమారుని ఇచ్చినందున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Shreshta Yeevula Yoota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Shreshta Kumaaruni Ichchinanduna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త్రిత్వమై ఏకత్వమైన త్రి-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లోకనాథ శరణం శరణం (2)            ||స్తోత్రింతుము||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Thrithvamai Ekathvamaina Thri-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Lokanaatha Sharanam Sharanam (2)         ||Sthothrinthumu||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దవలవర్ణుడ రత్నవర్ణుడ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సత్యరూపి యనబడువాడా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Dhavalavarnuda Rathnavarnuda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Sathyaroopi Yanabaduvaadaa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రక్షించిన రక్షకుండవు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నాథ నీవే శరణం శరణం (2)            ||స్తోత్రింతుము||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Rakshinchina Rakshakundavu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Naatha Neeve Sharanam Sharanam (2)         ||Sthothrinthumu||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సంఘమునకు శిరస్సు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రాజా నీకే నమస్కారములు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Sanghamunaku Shirassu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Raajaa Neeke Namaskaaramulu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ముఖ్యమైన మూలరాయి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కోట్లకొలది శరణం శరణం (2)            ||స్తోత్రింతుము||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Mukhyamaina Moolaraayi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Kotlakoladi Sharanam Sharanam (2)              ||Sthothrinthumu||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2026-02-25T09:16:15Z</dcterms:created>
  <dcterms:modified xsi:type="dcterms:W3CDTF">2026-02-25T09:16:15Z</dcterms:modified>
</cp:coreProperties>
</file>