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ఆరాధన యేసు నీకే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Aaraadhana Yesu Neeke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ఆరాధన యేసు నీకే (4)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చిత్తం నేను జరిపెద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Aaraadhana Yesu Neeke (4)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Chiththam Nenu Jaripeda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చూపించే మార్గంలో నడిచెద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సన్నిధిలో నే నిలిచెద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Choopinche Maargamlo Nadicheda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Sannidhilo Ne Nilicheda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ప్రియ యేసువే (2)          ||ఆరాధన||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Priya Yesuve (2)        ||Aaraadhana||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సముద్రం మీద నడచే మీ అద్భుత పాదముల్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 ముందే మీరు ఉన్నప్పుడు లేదు భయము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Samudram Meeda Nadache Mee Adbhutha Paadamul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 Munde Meeru Unnappudu Ledu Bhayamu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గాలి సముద్రము లోబడే మీ అద్భుత మాటలకు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మీ మద్దతు మాకు ఉనప్పుడు లేదు కలవరం (2)         ||ఆరాధన||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Gaali Samudramu Lobade Mee Adbhuta Maatalaku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Mee Maddathu Maaku Unappudu Ledu Kalavaram (2)      ||Aaraadhana||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దారి అంత అంధకారంలో చుట్టి ఉన్నప్పుడు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దారి చూపే యేసు ఉంటే నాకు లేదు కలవరం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Daari Antha Andhakaaramlo Chutti Unnappudu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Daari Choope Yesu Unte Naaku Ledu Kalavaram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ఫరో సైన్యం వెంబడించి నన్ను చుట్టి ఉన్నప్పుడు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రక్షించె యెహోవ ఉంటే లేదు భయము (2)       ||ఆరాధన||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Pharo Sainyam Vembadinchi Nannu Chutti Unnappudu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Rakshinche Yehova Unte Ledu Bhayamu (2)        ||Aaraadhana||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2026-02-25T08:36:14Z</dcterms:created>
  <dcterms:modified xsi:type="dcterms:W3CDTF">2026-02-25T08:36:14Z</dcterms:modified>
</cp:coreProperties>
</file>