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నిను ఎడబాయనని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Ninu Edabaayanani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నిను ఎడబాయనని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కభయ మొసంగిన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Ninu Edabaayanani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Kabhaya Mosangina Devaa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కభయ మొసంగిన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Kabhaya Mosangina Devaa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నేరములెన్నో చేసి చేసి – దారి తప్పి తిరిగితినయ్యా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నేరము బాపుము దేవా – నీ దారిని నడుపుము దేవా         ||విడువను||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Neramulenno Chesi Chesi – Daari Thappi Thirigithinayyaa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Neramu Baapumu Devaa – Nee Daarini Nadupumu Devaa         ||Viduvanu||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పందులు మేపుచు ఆకలి బాధలో – పొట్టును కోరిన నీచుడనయ్యా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 చేరితినయ్యా నా తండ్రివి నీవెగదయ్యా          ||విడువను||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Pandulu Mepuchu Aakali Baadhalo – Pottunu Korina Neechudanayyaa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 Cherithinayyaa Naa Thandrivi Neeve Gadayyaa         ||Viduvanu||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వస్త్రము సమాధానపు జోడును నాకు తొడిగితివయ్యా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గొప్పగు విందులో చేర్చి నీ కొమరునిగా చేసితివి        ||విడువను||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Vasthramu Samaadhaanapu Jodunu Naaku Thodigithivayyaa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Goppagu Vindulo Cherchi Nee Komarunigaa Chesithivi           ||Viduvanu||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సుందరమైన విందులలో పరిశుద్దులతో కలిపితివయ్యా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నిండుగా నా హృదయముతో దేవ వందనమర్పించెదను         ||విడువను||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Sundaramaina Vindulalo Parishuddhulatho Kalipithivayyaa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Nindugaa Naa Hrudayamutho Deva Vandanamarpinchedanu        ||Viduvanu||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2026-02-25T09:21:31Z</dcterms:created>
  <dcterms:modified xsi:type="dcterms:W3CDTF">2026-02-25T09:21:31Z</dcterms:modified>
</cp:coreProperties>
</file>