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అతిపరిశుద్ధుడా స్తుతి నైవేద్యము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Parishuddhudaa Sthuthi Naivedyamu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 ఏ మంచి చూసావయ్యా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చూపితివి నా యేసయ్యా (2)            ||అతిపరిశుద్ధుడా||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సారెపైనున్న పాత్రగ నన్ను చేజారిపోనివ్వక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శోధనలెన్నో ఎదిరించినను నను సోలిపోనివ్వక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Saarepainunna Paathraga Nannu ChejaariponivvakaShodhanalennno Edirinchinanu Nanu Soliponivvaka (2)Unnaavule Prathikshanamunaa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Kalisunnaavule Prathi Aduguna (2)Neevegaa Yesayyaa Naa Oopiri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ఉన్నావులే ప్రతిక్షణమునా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కలిసున్నావులే ప్రతి అడుగున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Neevegaa Yesayyaa Naa Kaapari (2)          ||Athi Parishuddhudaa||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నీవేగా యేసయ్యా నా ఊపిరి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నీవేగా యేసయ్యా నా కాపరి (2)            ||అతిపరిశుద్ధుడా||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అతిపరిశుద్ధుడా స్తుతి నైవేద్యము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అర్పించి కీర్తింతును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Parishuddhudaa Sthuthi Naivedyamu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Arpinchi Keerthinthunu (2)Neevu Naa Pakshamai Nanu Deevinchagaa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పక్షమై నను దీవించగా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తోడువై నను నడిపించగా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 Thoduvai Nanu NadipinchagaaJeevinthunu Nee Kosame – Aashrayamaina Naa Yesayyaa          ||Athi Parishuddhudaa||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జీవింతును నీ కోసమే – ఆశ్రయమైన నా యేసయ్యా            ||అతిపరిశుద్ధుడా||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సర్వోన్నతమైన స్థలములయందు నీ మహిమ వివరింపగా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ఉన్నతమైన నీ సంకల్పము ఎన్నడు ఆశ్చర్యమే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Sarvonnathamaina Sthalamulayandu Nee Mahima VivarimpagaaUnnathamaina Nee Sankalpamu Ennadu Aascharyame (2)Mundenndadu Chavichoodani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Sarikrothadaina Premaamrutham (2)Neelone Dachaavu Eenaatikai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ముందెన్నడూ చవిచూడని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సరిక్రొత్తదైన ప్రేమామృతం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Runam Theeradu Enaatiki (2)          ||Athi Parishuddhudaa||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దాచావు ఈనాటికై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ఋణం తీరదు ఏనాటికి (2)            ||అతిపరిశుద్ధుడా||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సద్గుణరాశి నీ జాడలను నా యెదుట నుంచుకొని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గడిచిన కాలం సాగిన పయనం నీ కృపకు సంకేతమే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Sadgunaraashi Nee Jaadalanu Naa Yeduta NunchukoniGadichina Kaalam Saagina Payanam Nee Krupaku Sankethame (2)Krupa Vembadi Krupa Pondagaa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Maaraanu Madhuramugaa Nee Pondagaa (2)Naalona Ye Manchi Choosaavayyaa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వెంబడి కృప పొందగా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మారాను మధురముగా నే పొందగా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Choopithivi Naa Yesayyaa (2)          ||Athi Parishuddhudaa||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2026-02-25T09:22:45Z</dcterms:created>
  <dcterms:modified xsi:type="dcterms:W3CDTF">2026-02-25T09:22:45Z</dcterms:modified>
</cp:coreProperties>
</file>