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గిర గిర తిరిగి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Gira Gira Thirigi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శిష్యునిగా ఉండెద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సువార్తనే చాటెద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Shishyunigaa Undeda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Suvaarthane Chaateda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పరలోకముకై వేచియుండెదా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 కిరీటము నే పొందెద        ||గిర||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Paralokamukai Vechiyundeda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Kireetamu Ne Pondeda        ||Gira||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గిర గిర తిరిగి తిరిగి తిరిగి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తిరిగి తిరిగి తిరిగి తిరిగి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Gira Gira Thirigi Thirigi Thirigi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Thirigi Thirigi Thirigi Thirigi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నెమలి వలె నే ఆడెద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గల గల పారే పారే పారే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Nemali Vale Ne Aadeda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Gala Gala Paare Paare Paare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పారే పారే పారే పారే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అలల వలె నే పొంగెద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Paare Paare Paare Paare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Alala Vale Ne Pongeda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తెల్లని వస్త్రము ధరియించెద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మహిమకై జీవించెద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Thellani Vasthramu Dhariyincheda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Mahimakai Jeevincheda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సౌందర్యము నా దేవునిదే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దేవుని మహిమకే నే వాడెద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Soundaryamu Naa Devunide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Devuni Mahimake Ne Vaadeda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గిర గిర తిరిగి తిరిగి తిరిగి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తిరిగి తిరిగి తిరిగి తిరిగి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Gira Gira Thirigi Thirigi Thirigi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Thirigi Thirigi Thirigi Thirigi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నెమలి వలె నే ఆడెద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గల గల పారే పారే పారే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Nemali Vale Ne Aadeda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Gala Gala Paare Paare Paare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పారే పారే పారే పారే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అలల వలె నే పొంగెద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Paare Paare Paare Paare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Alala Vale Ne Pongeda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2026-02-25T08:37:19Z</dcterms:created>
  <dcterms:modified xsi:type="dcterms:W3CDTF">2026-02-25T08:37:19Z</dcterms:modified>
</cp:coreProperties>
</file>