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Wonderful, Merciful Savior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we'd hopelessly lost the way.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the One that we praise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the One we adore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give the healing and grace our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Hearts always hunger for,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our hearts always hunger for.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Almighty, infinite Father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Faithfully loving Your own.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Here in our weakness You find 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Falling before Your throne,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we're falling before Your Throne.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the One that we praise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the One we adore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give the healing and grace our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Hearts always hunger for,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our hearts always hunger for.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Wonderful, merciful Savior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Precious Redeemer and Friend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1989 Word Music, LLC/ Dayspring Music LLC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would have thought that a Lamb could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Rescue the souls of men,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You rescue the souls of men.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the One that we praise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the One we adore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give the healing and grace our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Hearts always hunger for,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our hearts always hunger for.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Counselor, Comforter, Keeper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Spirit we long to embrace,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offered hope when our hearts had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Hopelessly lost the way,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2026-08-24T07:35:50Z</dcterms:created>
  <dcterms:modified xsi:type="dcterms:W3CDTF">2026-08-24T07:35:50Z</dcterms:modified>
</cp:coreProperties>
</file>