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జీవజలమా ఆత్మనాథుడా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Jeevajalamaa Aathmanaathudaa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జీవజలమా ఆత్మనాథుడా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Jeevajalamaa Aathmanaathudaa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ఎండని నది లాగా రమ్ము బోధకా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Endani Nadi Laagaa Rammu Bodhakaa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రండయ్యా బోధకుడా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Randayyaa Bodhakudaa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ఎండని జీవనదిలాగా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Endani Jeevanadilaagaa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పాదాల కొలత సరిపోదయ్యా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Paadaala Kolatha Saripodayyaa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మోకాళ్ల లోతు సరికాదయ్యా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Mokaalla Lothu Sarikaadayyaa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ఈతలో మునిగి లేవాలయ్యా (2) 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Eethalo Munigi Levaalayyaa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తేలి తేలి ఆడాలయ్యా (2)    ||రండయ్యా||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Theli Theli Aadaalayyaa (2)    ||Randayyaa||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పోవు స్థలమెల్ల ఆరోగ్యమే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Povu Sthalamella Aarogyame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పారు చోటెల్ల పరిశుద్ధమే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Paaru Chotella Parishuddhame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చేరు దాపంతా సంతృప్తియే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Cheru Daapanthaa Santhrupthiye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నిలుచు మేరంతా పుష్టికరమే (2)    ||రండయ్యా||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Niluchu Meranthaa Pushtikarame (2)    ||Randayyaa||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కోట్ల కోట్ల జాలర్ల గుంపు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Kotla Kotla Jaalarla Gumpu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పరుగు పరుగున వల వేయాలి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Parugu Paruguna Vala Veyaali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పాడి పాడి చేపలు పట్టి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Paadi Paadi Chepalu Patti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పరమ దేవునికి ప్రజను చేర్చాలి (2)    ||రండయ్యా||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Parama Devuniki Prajanu Cherchaali (2)    ||Randayyaa||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ఒడ్డున చెట్లు విస్తారంగా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Odduna Chetlu Visthaarangaa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పండ్లు ఇవ్వాలి ధారాళంగా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Pandlu Ivvaali Dhaaraalangaa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ఔషధమవ్వాలి ఆకులన్ని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Aushadhamavvaali Aakulanni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ఆహారమవ్వాలి పండులన్ని (2)    ||రండయ్యా||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Aahaaramavvaali Pandulanni (2)    ||Randayyaa||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2026-10-13T05:58:27Z</dcterms:created>
  <dcterms:modified xsi:type="dcterms:W3CDTF">2026-10-13T05:58:27Z</dcterms:modified>
</cp:coreProperties>
</file>